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48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C865-D266-48A8-9433-3192069394FD}" type="datetimeFigureOut">
              <a:rPr lang="fr-FR" smtClean="0"/>
              <a:pPr/>
              <a:t>01/06/2010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7626-A0CD-4345-ACFC-0A7ED22F7E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C865-D266-48A8-9433-3192069394FD}" type="datetimeFigureOut">
              <a:rPr lang="fr-FR" smtClean="0"/>
              <a:pPr/>
              <a:t>01/06/2010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7626-A0CD-4345-ACFC-0A7ED22F7E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C865-D266-48A8-9433-3192069394FD}" type="datetimeFigureOut">
              <a:rPr lang="fr-FR" smtClean="0"/>
              <a:pPr/>
              <a:t>01/06/2010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7626-A0CD-4345-ACFC-0A7ED22F7E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C865-D266-48A8-9433-3192069394FD}" type="datetimeFigureOut">
              <a:rPr lang="fr-FR" smtClean="0"/>
              <a:pPr/>
              <a:t>01/06/2010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7626-A0CD-4345-ACFC-0A7ED22F7E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C865-D266-48A8-9433-3192069394FD}" type="datetimeFigureOut">
              <a:rPr lang="fr-FR" smtClean="0"/>
              <a:pPr/>
              <a:t>01/06/2010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7626-A0CD-4345-ACFC-0A7ED22F7E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C865-D266-48A8-9433-3192069394FD}" type="datetimeFigureOut">
              <a:rPr lang="fr-FR" smtClean="0"/>
              <a:pPr/>
              <a:t>01/06/2010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7626-A0CD-4345-ACFC-0A7ED22F7E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C865-D266-48A8-9433-3192069394FD}" type="datetimeFigureOut">
              <a:rPr lang="fr-FR" smtClean="0"/>
              <a:pPr/>
              <a:t>01/06/2010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7626-A0CD-4345-ACFC-0A7ED22F7E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C865-D266-48A8-9433-3192069394FD}" type="datetimeFigureOut">
              <a:rPr lang="fr-FR" smtClean="0"/>
              <a:pPr/>
              <a:t>01/06/2010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7626-A0CD-4345-ACFC-0A7ED22F7E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C865-D266-48A8-9433-3192069394FD}" type="datetimeFigureOut">
              <a:rPr lang="fr-FR" smtClean="0"/>
              <a:pPr/>
              <a:t>01/06/2010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7626-A0CD-4345-ACFC-0A7ED22F7E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C865-D266-48A8-9433-3192069394FD}" type="datetimeFigureOut">
              <a:rPr lang="fr-FR" smtClean="0"/>
              <a:pPr/>
              <a:t>01/06/2010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7626-A0CD-4345-ACFC-0A7ED22F7E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C865-D266-48A8-9433-3192069394FD}" type="datetimeFigureOut">
              <a:rPr lang="fr-FR" smtClean="0"/>
              <a:pPr/>
              <a:t>01/06/2010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7626-A0CD-4345-ACFC-0A7ED22F7E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6C865-D266-48A8-9433-3192069394FD}" type="datetimeFigureOut">
              <a:rPr lang="fr-FR" smtClean="0"/>
              <a:pPr/>
              <a:t>01/06/2010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47626-A0CD-4345-ACFC-0A7ED22F7E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24" y="1857364"/>
            <a:ext cx="2143140" cy="1924048"/>
          </a:xfrm>
        </p:spPr>
        <p:txBody>
          <a:bodyPr>
            <a:normAutofit fontScale="92500"/>
          </a:bodyPr>
          <a:lstStyle/>
          <a:p>
            <a:r>
              <a:rPr lang="fr-FR" sz="1800" dirty="0" smtClean="0">
                <a:solidFill>
                  <a:schemeClr val="tx1"/>
                </a:solidFill>
              </a:rPr>
              <a:t>Le sujet est politique :</a:t>
            </a:r>
            <a:endParaRPr lang="fr-FR" sz="1800" dirty="0">
              <a:solidFill>
                <a:schemeClr val="tx1"/>
              </a:solidFill>
            </a:endParaRPr>
          </a:p>
          <a:p>
            <a:r>
              <a:rPr lang="fr-FR" sz="1800" dirty="0" smtClean="0">
                <a:solidFill>
                  <a:schemeClr val="tx1"/>
                </a:solidFill>
              </a:rPr>
              <a:t>Qu’est-ce </a:t>
            </a:r>
            <a:r>
              <a:rPr lang="fr-FR" sz="1800" dirty="0" smtClean="0">
                <a:solidFill>
                  <a:schemeClr val="tx1"/>
                </a:solidFill>
              </a:rPr>
              <a:t>qu’une </a:t>
            </a:r>
            <a:r>
              <a:rPr lang="fr-FR" sz="1800" dirty="0" smtClean="0">
                <a:solidFill>
                  <a:schemeClr val="tx1"/>
                </a:solidFill>
              </a:rPr>
              <a:t>Monarchie ?</a:t>
            </a:r>
          </a:p>
          <a:p>
            <a:r>
              <a:rPr lang="fr-FR" sz="1800" dirty="0" smtClean="0">
                <a:solidFill>
                  <a:schemeClr val="tx1"/>
                </a:solidFill>
              </a:rPr>
              <a:t>Quel </a:t>
            </a:r>
            <a:r>
              <a:rPr lang="fr-FR" sz="1800" dirty="0" smtClean="0">
                <a:solidFill>
                  <a:schemeClr val="tx1"/>
                </a:solidFill>
              </a:rPr>
              <a:t>changement a connu le système monarchique ?</a:t>
            </a:r>
          </a:p>
          <a:p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28662" y="500042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La monarchie parlementaire en France.</a:t>
            </a:r>
            <a:endParaRPr lang="fr-FR" sz="3200" b="1" dirty="0"/>
          </a:p>
        </p:txBody>
      </p:sp>
      <p:sp>
        <p:nvSpPr>
          <p:cNvPr id="5" name="Ellipse 4"/>
          <p:cNvSpPr/>
          <p:nvPr/>
        </p:nvSpPr>
        <p:spPr>
          <a:xfrm>
            <a:off x="1357290" y="500042"/>
            <a:ext cx="2000264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357554" y="500042"/>
            <a:ext cx="2428892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cxnSp>
        <p:nvCxnSpPr>
          <p:cNvPr id="8" name="Connecteur droit avec flèche 7"/>
          <p:cNvCxnSpPr>
            <a:endCxn id="3" idx="0"/>
          </p:cNvCxnSpPr>
          <p:nvPr/>
        </p:nvCxnSpPr>
        <p:spPr>
          <a:xfrm rot="5400000">
            <a:off x="1678761" y="1393017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rot="16200000" flipH="1">
            <a:off x="4214810" y="1357298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643438" y="2000240"/>
            <a:ext cx="3429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Définir la notion de monarchie parlementaire.</a:t>
            </a:r>
          </a:p>
          <a:p>
            <a:r>
              <a:rPr lang="fr-FR" sz="1600" dirty="0" smtClean="0"/>
              <a:t>A quelle forme de monarchie s’oppose ce système?</a:t>
            </a:r>
          </a:p>
          <a:p>
            <a:r>
              <a:rPr lang="fr-FR" sz="1600" dirty="0" smtClean="0"/>
              <a:t>Etablir la chronologie</a:t>
            </a:r>
          </a:p>
          <a:p>
            <a:r>
              <a:rPr lang="fr-FR" sz="1600" dirty="0" smtClean="0"/>
              <a:t>Période :</a:t>
            </a:r>
          </a:p>
          <a:p>
            <a:r>
              <a:rPr lang="fr-FR" sz="1600" dirty="0" smtClean="0"/>
              <a:t>1789-septembre 1792</a:t>
            </a:r>
          </a:p>
          <a:p>
            <a:r>
              <a:rPr lang="fr-FR" sz="1600" dirty="0" smtClean="0"/>
              <a:t>Quels événements importants et personnalités sont à évoquer.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2214554"/>
            <a:ext cx="8229600" cy="3471873"/>
          </a:xfrm>
        </p:spPr>
        <p:txBody>
          <a:bodyPr>
            <a:normAutofit/>
          </a:bodyPr>
          <a:lstStyle/>
          <a:p>
            <a:r>
              <a:rPr lang="fr-FR" sz="2800" dirty="0" smtClean="0"/>
              <a:t>Le plan doit </a:t>
            </a:r>
            <a:r>
              <a:rPr lang="fr-FR" sz="2800" u="sng" dirty="0" smtClean="0"/>
              <a:t>avoir un caractère chronologique </a:t>
            </a:r>
            <a:r>
              <a:rPr lang="fr-FR" sz="2800" dirty="0" smtClean="0"/>
              <a:t>car il doit permettre de mettre en évidence les 3 phases principales de la période:</a:t>
            </a:r>
          </a:p>
          <a:p>
            <a:pPr lvl="1"/>
            <a:r>
              <a:rPr lang="fr-FR" sz="2000" dirty="0" smtClean="0"/>
              <a:t>La remise en cause de l’absolutisme. (1789)</a:t>
            </a:r>
          </a:p>
          <a:p>
            <a:pPr lvl="1"/>
            <a:r>
              <a:rPr lang="fr-FR" sz="2000" dirty="0" smtClean="0"/>
              <a:t>La mise en place et le fonctionnement de la monarchie parlementaire. (juin 1789- septembre 1791)</a:t>
            </a:r>
          </a:p>
          <a:p>
            <a:pPr lvl="1"/>
            <a:r>
              <a:rPr lang="fr-FR" sz="2000" dirty="0" smtClean="0"/>
              <a:t>L’ échec du système (septembre 1791- septembre 1792)</a:t>
            </a:r>
          </a:p>
          <a:p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25470"/>
          </a:xfrm>
        </p:spPr>
        <p:txBody>
          <a:bodyPr>
            <a:normAutofit/>
          </a:bodyPr>
          <a:lstStyle/>
          <a:p>
            <a:r>
              <a:rPr lang="fr-FR" sz="3200" dirty="0" smtClean="0"/>
              <a:t>Plan et problématique :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785786" y="714356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La problématique </a:t>
            </a:r>
            <a:r>
              <a:rPr lang="fr-FR" dirty="0" smtClean="0"/>
              <a:t>doit inclure les notions de changement, d’expérience politique et d’échec  qui caractérisent cette période :</a:t>
            </a:r>
          </a:p>
          <a:p>
            <a:r>
              <a:rPr lang="fr-FR" dirty="0" smtClean="0"/>
              <a:t>Pourquoi la monarchie parlementaire qui s’impose en 1789  ne parvient-elle pas à trouver son  équilibre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Plan proposé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000" dirty="0" smtClean="0"/>
              <a:t>I. Une remise en cause de l’absolutisme :</a:t>
            </a:r>
          </a:p>
          <a:p>
            <a:pPr>
              <a:buNone/>
            </a:pPr>
            <a:r>
              <a:rPr lang="fr-FR" sz="2000" dirty="0" smtClean="0"/>
              <a:t>	1. Qu’est-ce que l’absolutisme sous Louis XVI ?</a:t>
            </a:r>
          </a:p>
          <a:p>
            <a:pPr>
              <a:buNone/>
            </a:pPr>
            <a:r>
              <a:rPr lang="fr-FR" sz="2000" dirty="0" smtClean="0"/>
              <a:t>	2.  un système critiqué (philosophie et expériences étrangères)</a:t>
            </a:r>
          </a:p>
          <a:p>
            <a:pPr>
              <a:buNone/>
            </a:pPr>
            <a:r>
              <a:rPr lang="fr-FR" sz="2000" dirty="0" smtClean="0"/>
              <a:t>	3.  Une impossible réforme (crise et échec des EG)</a:t>
            </a:r>
          </a:p>
          <a:p>
            <a:pPr>
              <a:buNone/>
            </a:pPr>
            <a:endParaRPr lang="fr-FR" sz="2000" dirty="0" smtClean="0"/>
          </a:p>
          <a:p>
            <a:pPr marL="514350" indent="-514350">
              <a:buAutoNum type="romanUcPeriod" startAt="2"/>
            </a:pPr>
            <a:r>
              <a:rPr lang="fr-FR" sz="2000" dirty="0" smtClean="0"/>
              <a:t>Un système imparfait:</a:t>
            </a:r>
          </a:p>
          <a:p>
            <a:pPr marL="514350" indent="-514350">
              <a:buNone/>
            </a:pPr>
            <a:r>
              <a:rPr lang="fr-FR" sz="2000" dirty="0"/>
              <a:t>	</a:t>
            </a:r>
            <a:r>
              <a:rPr lang="fr-FR" sz="2000" dirty="0" smtClean="0"/>
              <a:t>1. La mise en place,</a:t>
            </a:r>
          </a:p>
          <a:p>
            <a:pPr marL="514350" indent="-514350">
              <a:buNone/>
            </a:pPr>
            <a:r>
              <a:rPr lang="fr-FR" sz="2000" dirty="0"/>
              <a:t>	</a:t>
            </a:r>
            <a:r>
              <a:rPr lang="fr-FR" sz="2000" dirty="0" smtClean="0"/>
              <a:t>2. le fonctionnement des institutions.</a:t>
            </a:r>
          </a:p>
          <a:p>
            <a:pPr marL="514350" indent="-514350">
              <a:buNone/>
            </a:pPr>
            <a:endParaRPr lang="fr-FR" sz="2000" dirty="0" smtClean="0"/>
          </a:p>
          <a:p>
            <a:pPr marL="514350" indent="-514350">
              <a:buNone/>
            </a:pPr>
            <a:r>
              <a:rPr lang="fr-FR" sz="2000" dirty="0" smtClean="0"/>
              <a:t>III. Pourquoi l’échec ?</a:t>
            </a:r>
          </a:p>
          <a:p>
            <a:pPr marL="514350" indent="-514350">
              <a:buNone/>
            </a:pPr>
            <a:endParaRPr lang="fr-FR" sz="2000" dirty="0" smtClean="0"/>
          </a:p>
          <a:p>
            <a:pPr marL="514350" indent="-514350">
              <a:buNone/>
            </a:pPr>
            <a:r>
              <a:rPr lang="fr-FR" sz="2000" dirty="0"/>
              <a:t>	</a:t>
            </a:r>
            <a:r>
              <a:rPr lang="fr-FR" sz="2000" dirty="0" smtClean="0"/>
              <a:t>1. Des réformes mal acceptées par le roi et les  ordres privilégiés.</a:t>
            </a:r>
          </a:p>
          <a:p>
            <a:pPr marL="514350" indent="-514350">
              <a:buNone/>
            </a:pPr>
            <a:r>
              <a:rPr lang="fr-FR" sz="2000" dirty="0"/>
              <a:t>	</a:t>
            </a:r>
            <a:r>
              <a:rPr lang="fr-FR" sz="2000" dirty="0" smtClean="0"/>
              <a:t>2.   L’esprit républicain</a:t>
            </a:r>
          </a:p>
          <a:p>
            <a:pPr marL="514350" indent="-514350">
              <a:buNone/>
            </a:pPr>
            <a:r>
              <a:rPr lang="fr-FR" sz="2000" dirty="0" smtClean="0"/>
              <a:t>	3. Un roi discrédité</a:t>
            </a:r>
          </a:p>
          <a:p>
            <a:pPr marL="514350" indent="-514350">
              <a:buNone/>
            </a:pPr>
            <a:endParaRPr lang="fr-FR" sz="2000" dirty="0"/>
          </a:p>
          <a:p>
            <a:pPr marL="514350" indent="-514350">
              <a:buNone/>
            </a:pP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167</Words>
  <Application>Microsoft Office PowerPoint</Application>
  <PresentationFormat>Affichage à l'écran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Plan et problématique :</vt:lpstr>
      <vt:lpstr>Plan proposé 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TESSON</dc:creator>
  <cp:lastModifiedBy>TESSON</cp:lastModifiedBy>
  <cp:revision>6</cp:revision>
  <dcterms:created xsi:type="dcterms:W3CDTF">2010-06-01T08:53:45Z</dcterms:created>
  <dcterms:modified xsi:type="dcterms:W3CDTF">2010-06-01T13:21:47Z</dcterms:modified>
</cp:coreProperties>
</file>