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73875" cy="10061575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64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9265" autoAdjust="0"/>
  </p:normalViewPr>
  <p:slideViewPr>
    <p:cSldViewPr>
      <p:cViewPr>
        <p:scale>
          <a:sx n="98" d="100"/>
          <a:sy n="98" d="100"/>
        </p:scale>
        <p:origin x="-102" y="4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/>
          <a:lstStyle>
            <a:lvl1pPr algn="r">
              <a:defRPr sz="1300"/>
            </a:lvl1pPr>
          </a:lstStyle>
          <a:p>
            <a:fld id="{DAE63985-5785-49A1-88E5-E5606B752B05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22338" y="754063"/>
            <a:ext cx="5029200" cy="37734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771" tIns="48385" rIns="96771" bIns="48385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388" y="4779248"/>
            <a:ext cx="5499100" cy="4527709"/>
          </a:xfrm>
          <a:prstGeom prst="rect">
            <a:avLst/>
          </a:prstGeom>
        </p:spPr>
        <p:txBody>
          <a:bodyPr vert="horz" lIns="96771" tIns="48385" rIns="96771" bIns="48385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55675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3605" y="9556750"/>
            <a:ext cx="2978679" cy="503079"/>
          </a:xfrm>
          <a:prstGeom prst="rect">
            <a:avLst/>
          </a:prstGeom>
        </p:spPr>
        <p:txBody>
          <a:bodyPr vert="horz" lIns="96771" tIns="48385" rIns="96771" bIns="48385" rtlCol="0" anchor="b"/>
          <a:lstStyle>
            <a:lvl1pPr algn="r">
              <a:defRPr sz="1300"/>
            </a:lvl1pPr>
          </a:lstStyle>
          <a:p>
            <a:fld id="{D2169DF0-CFD7-4026-8083-9AB9CCB9496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169DF0-CFD7-4026-8083-9AB9CCB94961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D51F0D-A432-442E-BBF6-BE19A17F83C6}" type="datetimeFigureOut">
              <a:rPr lang="fr-FR" smtClean="0"/>
              <a:pPr/>
              <a:t>28/02/2011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5780D-79D5-480E-A614-86C5FC611488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8" name="Groupe 77"/>
          <p:cNvGrpSpPr/>
          <p:nvPr/>
        </p:nvGrpSpPr>
        <p:grpSpPr>
          <a:xfrm>
            <a:off x="2339752" y="0"/>
            <a:ext cx="6958136" cy="6858000"/>
            <a:chOff x="2411413" y="0"/>
            <a:chExt cx="6742112" cy="6858000"/>
          </a:xfrm>
        </p:grpSpPr>
        <p:sp>
          <p:nvSpPr>
            <p:cNvPr id="41" name="Rectangle 2"/>
            <p:cNvSpPr>
              <a:spLocks noChangeArrowheads="1"/>
            </p:cNvSpPr>
            <p:nvPr/>
          </p:nvSpPr>
          <p:spPr bwMode="auto">
            <a:xfrm>
              <a:off x="2438400" y="0"/>
              <a:ext cx="6705600" cy="68580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2" name="Freeform 11"/>
            <p:cNvSpPr>
              <a:spLocks/>
            </p:cNvSpPr>
            <p:nvPr/>
          </p:nvSpPr>
          <p:spPr bwMode="auto">
            <a:xfrm>
              <a:off x="7489825" y="204788"/>
              <a:ext cx="1209675" cy="3051175"/>
            </a:xfrm>
            <a:custGeom>
              <a:avLst/>
              <a:gdLst/>
              <a:ahLst/>
              <a:cxnLst>
                <a:cxn ang="0">
                  <a:pos x="762" y="1896"/>
                </a:cxn>
                <a:cxn ang="0">
                  <a:pos x="681" y="1917"/>
                </a:cxn>
                <a:cxn ang="0">
                  <a:pos x="610" y="1863"/>
                </a:cxn>
                <a:cxn ang="0">
                  <a:pos x="546" y="1838"/>
                </a:cxn>
                <a:cxn ang="0">
                  <a:pos x="501" y="1667"/>
                </a:cxn>
                <a:cxn ang="0">
                  <a:pos x="394" y="1631"/>
                </a:cxn>
                <a:cxn ang="0">
                  <a:pos x="408" y="1595"/>
                </a:cxn>
                <a:cxn ang="0">
                  <a:pos x="415" y="1548"/>
                </a:cxn>
                <a:cxn ang="0">
                  <a:pos x="463" y="1545"/>
                </a:cxn>
                <a:cxn ang="0">
                  <a:pos x="501" y="1542"/>
                </a:cxn>
                <a:cxn ang="0">
                  <a:pos x="531" y="1482"/>
                </a:cxn>
                <a:cxn ang="0">
                  <a:pos x="438" y="1421"/>
                </a:cxn>
                <a:cxn ang="0">
                  <a:pos x="402" y="1352"/>
                </a:cxn>
                <a:cxn ang="0">
                  <a:pos x="312" y="1278"/>
                </a:cxn>
                <a:cxn ang="0">
                  <a:pos x="304" y="1175"/>
                </a:cxn>
                <a:cxn ang="0">
                  <a:pos x="238" y="1119"/>
                </a:cxn>
                <a:cxn ang="0">
                  <a:pos x="246" y="1026"/>
                </a:cxn>
                <a:cxn ang="0">
                  <a:pos x="277" y="939"/>
                </a:cxn>
                <a:cxn ang="0">
                  <a:pos x="204" y="821"/>
                </a:cxn>
                <a:cxn ang="0">
                  <a:pos x="79" y="789"/>
                </a:cxn>
                <a:cxn ang="0">
                  <a:pos x="109" y="723"/>
                </a:cxn>
                <a:cxn ang="0">
                  <a:pos x="141" y="641"/>
                </a:cxn>
                <a:cxn ang="0">
                  <a:pos x="193" y="567"/>
                </a:cxn>
                <a:cxn ang="0">
                  <a:pos x="235" y="440"/>
                </a:cxn>
                <a:cxn ang="0">
                  <a:pos x="229" y="357"/>
                </a:cxn>
                <a:cxn ang="0">
                  <a:pos x="139" y="297"/>
                </a:cxn>
                <a:cxn ang="0">
                  <a:pos x="43" y="210"/>
                </a:cxn>
                <a:cxn ang="0">
                  <a:pos x="4" y="162"/>
                </a:cxn>
                <a:cxn ang="0">
                  <a:pos x="21" y="41"/>
                </a:cxn>
                <a:cxn ang="0">
                  <a:pos x="45" y="0"/>
                </a:cxn>
              </a:cxnLst>
              <a:rect l="0" t="0" r="r" b="b"/>
              <a:pathLst>
                <a:path w="762" h="1922">
                  <a:moveTo>
                    <a:pt x="762" y="1896"/>
                  </a:moveTo>
                  <a:cubicBezTo>
                    <a:pt x="749" y="1899"/>
                    <a:pt x="706" y="1922"/>
                    <a:pt x="681" y="1917"/>
                  </a:cubicBezTo>
                  <a:cubicBezTo>
                    <a:pt x="656" y="1912"/>
                    <a:pt x="632" y="1876"/>
                    <a:pt x="610" y="1863"/>
                  </a:cubicBezTo>
                  <a:cubicBezTo>
                    <a:pt x="588" y="1850"/>
                    <a:pt x="564" y="1871"/>
                    <a:pt x="546" y="1838"/>
                  </a:cubicBezTo>
                  <a:cubicBezTo>
                    <a:pt x="528" y="1805"/>
                    <a:pt x="526" y="1702"/>
                    <a:pt x="501" y="1667"/>
                  </a:cubicBezTo>
                  <a:cubicBezTo>
                    <a:pt x="476" y="1632"/>
                    <a:pt x="409" y="1643"/>
                    <a:pt x="394" y="1631"/>
                  </a:cubicBezTo>
                  <a:cubicBezTo>
                    <a:pt x="379" y="1619"/>
                    <a:pt x="405" y="1609"/>
                    <a:pt x="408" y="1595"/>
                  </a:cubicBezTo>
                  <a:cubicBezTo>
                    <a:pt x="411" y="1581"/>
                    <a:pt x="406" y="1556"/>
                    <a:pt x="415" y="1548"/>
                  </a:cubicBezTo>
                  <a:cubicBezTo>
                    <a:pt x="424" y="1540"/>
                    <a:pt x="449" y="1546"/>
                    <a:pt x="463" y="1545"/>
                  </a:cubicBezTo>
                  <a:cubicBezTo>
                    <a:pt x="477" y="1544"/>
                    <a:pt x="490" y="1552"/>
                    <a:pt x="501" y="1542"/>
                  </a:cubicBezTo>
                  <a:cubicBezTo>
                    <a:pt x="512" y="1532"/>
                    <a:pt x="542" y="1502"/>
                    <a:pt x="531" y="1482"/>
                  </a:cubicBezTo>
                  <a:cubicBezTo>
                    <a:pt x="520" y="1462"/>
                    <a:pt x="459" y="1443"/>
                    <a:pt x="438" y="1421"/>
                  </a:cubicBezTo>
                  <a:cubicBezTo>
                    <a:pt x="417" y="1399"/>
                    <a:pt x="423" y="1376"/>
                    <a:pt x="402" y="1352"/>
                  </a:cubicBezTo>
                  <a:cubicBezTo>
                    <a:pt x="381" y="1328"/>
                    <a:pt x="328" y="1307"/>
                    <a:pt x="312" y="1278"/>
                  </a:cubicBezTo>
                  <a:cubicBezTo>
                    <a:pt x="296" y="1249"/>
                    <a:pt x="316" y="1201"/>
                    <a:pt x="304" y="1175"/>
                  </a:cubicBezTo>
                  <a:cubicBezTo>
                    <a:pt x="292" y="1149"/>
                    <a:pt x="248" y="1144"/>
                    <a:pt x="238" y="1119"/>
                  </a:cubicBezTo>
                  <a:cubicBezTo>
                    <a:pt x="228" y="1094"/>
                    <a:pt x="240" y="1056"/>
                    <a:pt x="246" y="1026"/>
                  </a:cubicBezTo>
                  <a:cubicBezTo>
                    <a:pt x="252" y="996"/>
                    <a:pt x="284" y="973"/>
                    <a:pt x="277" y="939"/>
                  </a:cubicBezTo>
                  <a:cubicBezTo>
                    <a:pt x="270" y="905"/>
                    <a:pt x="237" y="846"/>
                    <a:pt x="204" y="821"/>
                  </a:cubicBezTo>
                  <a:cubicBezTo>
                    <a:pt x="171" y="796"/>
                    <a:pt x="95" y="805"/>
                    <a:pt x="79" y="789"/>
                  </a:cubicBezTo>
                  <a:cubicBezTo>
                    <a:pt x="63" y="773"/>
                    <a:pt x="99" y="748"/>
                    <a:pt x="109" y="723"/>
                  </a:cubicBezTo>
                  <a:cubicBezTo>
                    <a:pt x="119" y="698"/>
                    <a:pt x="127" y="667"/>
                    <a:pt x="141" y="641"/>
                  </a:cubicBezTo>
                  <a:cubicBezTo>
                    <a:pt x="155" y="615"/>
                    <a:pt x="177" y="601"/>
                    <a:pt x="193" y="567"/>
                  </a:cubicBezTo>
                  <a:cubicBezTo>
                    <a:pt x="209" y="533"/>
                    <a:pt x="229" y="475"/>
                    <a:pt x="235" y="440"/>
                  </a:cubicBezTo>
                  <a:lnTo>
                    <a:pt x="229" y="357"/>
                  </a:lnTo>
                  <a:cubicBezTo>
                    <a:pt x="213" y="333"/>
                    <a:pt x="170" y="321"/>
                    <a:pt x="139" y="297"/>
                  </a:cubicBezTo>
                  <a:cubicBezTo>
                    <a:pt x="108" y="273"/>
                    <a:pt x="65" y="232"/>
                    <a:pt x="43" y="210"/>
                  </a:cubicBezTo>
                  <a:cubicBezTo>
                    <a:pt x="21" y="188"/>
                    <a:pt x="8" y="190"/>
                    <a:pt x="4" y="162"/>
                  </a:cubicBezTo>
                  <a:cubicBezTo>
                    <a:pt x="0" y="134"/>
                    <a:pt x="14" y="68"/>
                    <a:pt x="21" y="41"/>
                  </a:cubicBezTo>
                  <a:cubicBezTo>
                    <a:pt x="28" y="14"/>
                    <a:pt x="40" y="9"/>
                    <a:pt x="45" y="0"/>
                  </a:cubicBezTo>
                </a:path>
              </a:pathLst>
            </a:custGeom>
            <a:noFill/>
            <a:ln w="12700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3" name="Freeform 12"/>
            <p:cNvSpPr>
              <a:spLocks/>
            </p:cNvSpPr>
            <p:nvPr/>
          </p:nvSpPr>
          <p:spPr bwMode="auto">
            <a:xfrm>
              <a:off x="6819900" y="4686300"/>
              <a:ext cx="2333625" cy="738188"/>
            </a:xfrm>
            <a:custGeom>
              <a:avLst/>
              <a:gdLst/>
              <a:ahLst/>
              <a:cxnLst>
                <a:cxn ang="0">
                  <a:pos x="0" y="255"/>
                </a:cxn>
                <a:cxn ang="0">
                  <a:pos x="41" y="287"/>
                </a:cxn>
                <a:cxn ang="0">
                  <a:pos x="48" y="372"/>
                </a:cxn>
                <a:cxn ang="0">
                  <a:pos x="84" y="464"/>
                </a:cxn>
                <a:cxn ang="0">
                  <a:pos x="284" y="380"/>
                </a:cxn>
                <a:cxn ang="0">
                  <a:pos x="399" y="398"/>
                </a:cxn>
                <a:cxn ang="0">
                  <a:pos x="476" y="321"/>
                </a:cxn>
                <a:cxn ang="0">
                  <a:pos x="572" y="308"/>
                </a:cxn>
                <a:cxn ang="0">
                  <a:pos x="686" y="227"/>
                </a:cxn>
                <a:cxn ang="0">
                  <a:pos x="821" y="207"/>
                </a:cxn>
                <a:cxn ang="0">
                  <a:pos x="851" y="153"/>
                </a:cxn>
                <a:cxn ang="0">
                  <a:pos x="915" y="146"/>
                </a:cxn>
                <a:cxn ang="0">
                  <a:pos x="1011" y="93"/>
                </a:cxn>
                <a:cxn ang="0">
                  <a:pos x="1314" y="89"/>
                </a:cxn>
                <a:cxn ang="0">
                  <a:pos x="1392" y="48"/>
                </a:cxn>
                <a:cxn ang="0">
                  <a:pos x="1470" y="0"/>
                </a:cxn>
              </a:cxnLst>
              <a:rect l="0" t="0" r="r" b="b"/>
              <a:pathLst>
                <a:path w="1470" h="465">
                  <a:moveTo>
                    <a:pt x="0" y="255"/>
                  </a:moveTo>
                  <a:cubicBezTo>
                    <a:pt x="7" y="260"/>
                    <a:pt x="33" y="268"/>
                    <a:pt x="41" y="287"/>
                  </a:cubicBezTo>
                  <a:cubicBezTo>
                    <a:pt x="49" y="306"/>
                    <a:pt x="41" y="343"/>
                    <a:pt x="48" y="372"/>
                  </a:cubicBezTo>
                  <a:cubicBezTo>
                    <a:pt x="55" y="401"/>
                    <a:pt x="45" y="463"/>
                    <a:pt x="84" y="464"/>
                  </a:cubicBezTo>
                  <a:cubicBezTo>
                    <a:pt x="123" y="465"/>
                    <a:pt x="232" y="391"/>
                    <a:pt x="284" y="380"/>
                  </a:cubicBezTo>
                  <a:cubicBezTo>
                    <a:pt x="336" y="369"/>
                    <a:pt x="367" y="408"/>
                    <a:pt x="399" y="398"/>
                  </a:cubicBezTo>
                  <a:cubicBezTo>
                    <a:pt x="431" y="388"/>
                    <a:pt x="447" y="336"/>
                    <a:pt x="476" y="321"/>
                  </a:cubicBezTo>
                  <a:cubicBezTo>
                    <a:pt x="505" y="306"/>
                    <a:pt x="537" y="324"/>
                    <a:pt x="572" y="308"/>
                  </a:cubicBezTo>
                  <a:cubicBezTo>
                    <a:pt x="607" y="292"/>
                    <a:pt x="645" y="244"/>
                    <a:pt x="686" y="227"/>
                  </a:cubicBezTo>
                  <a:cubicBezTo>
                    <a:pt x="727" y="210"/>
                    <a:pt x="794" y="219"/>
                    <a:pt x="821" y="207"/>
                  </a:cubicBezTo>
                  <a:cubicBezTo>
                    <a:pt x="848" y="195"/>
                    <a:pt x="835" y="163"/>
                    <a:pt x="851" y="153"/>
                  </a:cubicBezTo>
                  <a:cubicBezTo>
                    <a:pt x="867" y="143"/>
                    <a:pt x="888" y="156"/>
                    <a:pt x="915" y="146"/>
                  </a:cubicBezTo>
                  <a:cubicBezTo>
                    <a:pt x="942" y="136"/>
                    <a:pt x="945" y="102"/>
                    <a:pt x="1011" y="93"/>
                  </a:cubicBezTo>
                  <a:cubicBezTo>
                    <a:pt x="1077" y="84"/>
                    <a:pt x="1251" y="96"/>
                    <a:pt x="1314" y="89"/>
                  </a:cubicBezTo>
                  <a:cubicBezTo>
                    <a:pt x="1377" y="82"/>
                    <a:pt x="1366" y="63"/>
                    <a:pt x="1392" y="48"/>
                  </a:cubicBezTo>
                  <a:cubicBezTo>
                    <a:pt x="1418" y="33"/>
                    <a:pt x="1454" y="10"/>
                    <a:pt x="1470" y="0"/>
                  </a:cubicBezTo>
                </a:path>
              </a:pathLst>
            </a:custGeom>
            <a:noFill/>
            <a:ln w="28575">
              <a:solidFill>
                <a:srgbClr val="3333CC"/>
              </a:solidFill>
              <a:round/>
              <a:headEnd type="none" w="med" len="med"/>
              <a:tailEnd type="arrow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4" name="Freeform 13"/>
            <p:cNvSpPr>
              <a:spLocks/>
            </p:cNvSpPr>
            <p:nvPr/>
          </p:nvSpPr>
          <p:spPr bwMode="auto">
            <a:xfrm>
              <a:off x="2438400" y="9525"/>
              <a:ext cx="1252538" cy="1831975"/>
            </a:xfrm>
            <a:custGeom>
              <a:avLst/>
              <a:gdLst/>
              <a:ahLst/>
              <a:cxnLst>
                <a:cxn ang="0">
                  <a:pos x="0" y="1144"/>
                </a:cxn>
                <a:cxn ang="0">
                  <a:pos x="50" y="1149"/>
                </a:cxn>
                <a:cxn ang="0">
                  <a:pos x="168" y="1116"/>
                </a:cxn>
                <a:cxn ang="0">
                  <a:pos x="237" y="1146"/>
                </a:cxn>
                <a:cxn ang="0">
                  <a:pos x="270" y="1083"/>
                </a:cxn>
                <a:cxn ang="0">
                  <a:pos x="420" y="1028"/>
                </a:cxn>
                <a:cxn ang="0">
                  <a:pos x="428" y="962"/>
                </a:cxn>
                <a:cxn ang="0">
                  <a:pos x="477" y="897"/>
                </a:cxn>
                <a:cxn ang="0">
                  <a:pos x="309" y="876"/>
                </a:cxn>
                <a:cxn ang="0">
                  <a:pos x="272" y="821"/>
                </a:cxn>
                <a:cxn ang="0">
                  <a:pos x="165" y="764"/>
                </a:cxn>
                <a:cxn ang="0">
                  <a:pos x="228" y="752"/>
                </a:cxn>
                <a:cxn ang="0">
                  <a:pos x="285" y="762"/>
                </a:cxn>
                <a:cxn ang="0">
                  <a:pos x="336" y="731"/>
                </a:cxn>
                <a:cxn ang="0">
                  <a:pos x="335" y="639"/>
                </a:cxn>
                <a:cxn ang="0">
                  <a:pos x="381" y="629"/>
                </a:cxn>
                <a:cxn ang="0">
                  <a:pos x="395" y="651"/>
                </a:cxn>
                <a:cxn ang="0">
                  <a:pos x="474" y="626"/>
                </a:cxn>
                <a:cxn ang="0">
                  <a:pos x="446" y="602"/>
                </a:cxn>
                <a:cxn ang="0">
                  <a:pos x="488" y="564"/>
                </a:cxn>
                <a:cxn ang="0">
                  <a:pos x="539" y="563"/>
                </a:cxn>
                <a:cxn ang="0">
                  <a:pos x="582" y="522"/>
                </a:cxn>
                <a:cxn ang="0">
                  <a:pos x="624" y="507"/>
                </a:cxn>
                <a:cxn ang="0">
                  <a:pos x="657" y="407"/>
                </a:cxn>
                <a:cxn ang="0">
                  <a:pos x="722" y="279"/>
                </a:cxn>
                <a:cxn ang="0">
                  <a:pos x="719" y="165"/>
                </a:cxn>
                <a:cxn ang="0">
                  <a:pos x="771" y="81"/>
                </a:cxn>
                <a:cxn ang="0">
                  <a:pos x="789" y="0"/>
                </a:cxn>
              </a:cxnLst>
              <a:rect l="0" t="0" r="r" b="b"/>
              <a:pathLst>
                <a:path w="789" h="1154">
                  <a:moveTo>
                    <a:pt x="0" y="1144"/>
                  </a:moveTo>
                  <a:cubicBezTo>
                    <a:pt x="8" y="1145"/>
                    <a:pt x="22" y="1154"/>
                    <a:pt x="50" y="1149"/>
                  </a:cubicBezTo>
                  <a:cubicBezTo>
                    <a:pt x="78" y="1144"/>
                    <a:pt x="137" y="1116"/>
                    <a:pt x="168" y="1116"/>
                  </a:cubicBezTo>
                  <a:cubicBezTo>
                    <a:pt x="199" y="1116"/>
                    <a:pt x="220" y="1151"/>
                    <a:pt x="237" y="1146"/>
                  </a:cubicBezTo>
                  <a:cubicBezTo>
                    <a:pt x="254" y="1141"/>
                    <a:pt x="240" y="1103"/>
                    <a:pt x="270" y="1083"/>
                  </a:cubicBezTo>
                  <a:cubicBezTo>
                    <a:pt x="300" y="1063"/>
                    <a:pt x="394" y="1048"/>
                    <a:pt x="420" y="1028"/>
                  </a:cubicBezTo>
                  <a:cubicBezTo>
                    <a:pt x="446" y="1008"/>
                    <a:pt x="418" y="984"/>
                    <a:pt x="428" y="962"/>
                  </a:cubicBezTo>
                  <a:cubicBezTo>
                    <a:pt x="438" y="940"/>
                    <a:pt x="497" y="911"/>
                    <a:pt x="477" y="897"/>
                  </a:cubicBezTo>
                  <a:cubicBezTo>
                    <a:pt x="457" y="883"/>
                    <a:pt x="343" y="889"/>
                    <a:pt x="309" y="876"/>
                  </a:cubicBezTo>
                  <a:cubicBezTo>
                    <a:pt x="275" y="863"/>
                    <a:pt x="296" y="840"/>
                    <a:pt x="272" y="821"/>
                  </a:cubicBezTo>
                  <a:cubicBezTo>
                    <a:pt x="248" y="802"/>
                    <a:pt x="172" y="776"/>
                    <a:pt x="165" y="764"/>
                  </a:cubicBezTo>
                  <a:cubicBezTo>
                    <a:pt x="158" y="752"/>
                    <a:pt x="208" y="752"/>
                    <a:pt x="228" y="752"/>
                  </a:cubicBezTo>
                  <a:cubicBezTo>
                    <a:pt x="248" y="752"/>
                    <a:pt x="267" y="766"/>
                    <a:pt x="285" y="762"/>
                  </a:cubicBezTo>
                  <a:cubicBezTo>
                    <a:pt x="303" y="758"/>
                    <a:pt x="328" y="751"/>
                    <a:pt x="336" y="731"/>
                  </a:cubicBezTo>
                  <a:cubicBezTo>
                    <a:pt x="344" y="711"/>
                    <a:pt x="328" y="656"/>
                    <a:pt x="335" y="639"/>
                  </a:cubicBezTo>
                  <a:cubicBezTo>
                    <a:pt x="342" y="622"/>
                    <a:pt x="371" y="627"/>
                    <a:pt x="381" y="629"/>
                  </a:cubicBezTo>
                  <a:cubicBezTo>
                    <a:pt x="391" y="631"/>
                    <a:pt x="380" y="651"/>
                    <a:pt x="395" y="651"/>
                  </a:cubicBezTo>
                  <a:cubicBezTo>
                    <a:pt x="410" y="651"/>
                    <a:pt x="466" y="634"/>
                    <a:pt x="474" y="626"/>
                  </a:cubicBezTo>
                  <a:cubicBezTo>
                    <a:pt x="482" y="618"/>
                    <a:pt x="444" y="612"/>
                    <a:pt x="446" y="602"/>
                  </a:cubicBezTo>
                  <a:cubicBezTo>
                    <a:pt x="448" y="592"/>
                    <a:pt x="473" y="570"/>
                    <a:pt x="488" y="564"/>
                  </a:cubicBezTo>
                  <a:cubicBezTo>
                    <a:pt x="503" y="558"/>
                    <a:pt x="523" y="570"/>
                    <a:pt x="539" y="563"/>
                  </a:cubicBezTo>
                  <a:cubicBezTo>
                    <a:pt x="555" y="556"/>
                    <a:pt x="568" y="531"/>
                    <a:pt x="582" y="522"/>
                  </a:cubicBezTo>
                  <a:cubicBezTo>
                    <a:pt x="596" y="513"/>
                    <a:pt x="612" y="526"/>
                    <a:pt x="624" y="507"/>
                  </a:cubicBezTo>
                  <a:cubicBezTo>
                    <a:pt x="636" y="488"/>
                    <a:pt x="641" y="445"/>
                    <a:pt x="657" y="407"/>
                  </a:cubicBezTo>
                  <a:cubicBezTo>
                    <a:pt x="673" y="369"/>
                    <a:pt x="712" y="319"/>
                    <a:pt x="722" y="279"/>
                  </a:cubicBezTo>
                  <a:cubicBezTo>
                    <a:pt x="732" y="239"/>
                    <a:pt x="711" y="198"/>
                    <a:pt x="719" y="165"/>
                  </a:cubicBezTo>
                  <a:cubicBezTo>
                    <a:pt x="727" y="132"/>
                    <a:pt x="759" y="108"/>
                    <a:pt x="771" y="81"/>
                  </a:cubicBezTo>
                  <a:cubicBezTo>
                    <a:pt x="783" y="54"/>
                    <a:pt x="785" y="17"/>
                    <a:pt x="789" y="0"/>
                  </a:cubicBezTo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5" name="Freeform 14"/>
            <p:cNvSpPr>
              <a:spLocks/>
            </p:cNvSpPr>
            <p:nvPr/>
          </p:nvSpPr>
          <p:spPr bwMode="auto">
            <a:xfrm>
              <a:off x="3760788" y="1703388"/>
              <a:ext cx="2128837" cy="1935162"/>
            </a:xfrm>
            <a:custGeom>
              <a:avLst/>
              <a:gdLst/>
              <a:ahLst/>
              <a:cxnLst>
                <a:cxn ang="0">
                  <a:pos x="297" y="6"/>
                </a:cxn>
                <a:cxn ang="0">
                  <a:pos x="342" y="63"/>
                </a:cxn>
                <a:cxn ang="0">
                  <a:pos x="529" y="136"/>
                </a:cxn>
                <a:cxn ang="0">
                  <a:pos x="592" y="121"/>
                </a:cxn>
                <a:cxn ang="0">
                  <a:pos x="628" y="78"/>
                </a:cxn>
                <a:cxn ang="0">
                  <a:pos x="651" y="78"/>
                </a:cxn>
                <a:cxn ang="0">
                  <a:pos x="651" y="66"/>
                </a:cxn>
                <a:cxn ang="0">
                  <a:pos x="862" y="22"/>
                </a:cxn>
                <a:cxn ang="0">
                  <a:pos x="964" y="66"/>
                </a:cxn>
                <a:cxn ang="0">
                  <a:pos x="991" y="154"/>
                </a:cxn>
                <a:cxn ang="0">
                  <a:pos x="1213" y="292"/>
                </a:cxn>
                <a:cxn ang="0">
                  <a:pos x="1114" y="456"/>
                </a:cxn>
                <a:cxn ang="0">
                  <a:pos x="1144" y="477"/>
                </a:cxn>
                <a:cxn ang="0">
                  <a:pos x="1231" y="511"/>
                </a:cxn>
                <a:cxn ang="0">
                  <a:pos x="1279" y="655"/>
                </a:cxn>
                <a:cxn ang="0">
                  <a:pos x="1341" y="696"/>
                </a:cxn>
                <a:cxn ang="0">
                  <a:pos x="1234" y="877"/>
                </a:cxn>
                <a:cxn ang="0">
                  <a:pos x="1185" y="870"/>
                </a:cxn>
                <a:cxn ang="0">
                  <a:pos x="1063" y="1014"/>
                </a:cxn>
                <a:cxn ang="0">
                  <a:pos x="1096" y="1167"/>
                </a:cxn>
                <a:cxn ang="0">
                  <a:pos x="1051" y="1219"/>
                </a:cxn>
                <a:cxn ang="0">
                  <a:pos x="726" y="1002"/>
                </a:cxn>
                <a:cxn ang="0">
                  <a:pos x="754" y="826"/>
                </a:cxn>
                <a:cxn ang="0">
                  <a:pos x="735" y="784"/>
                </a:cxn>
                <a:cxn ang="0">
                  <a:pos x="492" y="871"/>
                </a:cxn>
                <a:cxn ang="0">
                  <a:pos x="460" y="636"/>
                </a:cxn>
                <a:cxn ang="0">
                  <a:pos x="210" y="484"/>
                </a:cxn>
                <a:cxn ang="0">
                  <a:pos x="216" y="357"/>
                </a:cxn>
                <a:cxn ang="0">
                  <a:pos x="79" y="352"/>
                </a:cxn>
                <a:cxn ang="0">
                  <a:pos x="0" y="115"/>
                </a:cxn>
                <a:cxn ang="0">
                  <a:pos x="19" y="93"/>
                </a:cxn>
                <a:cxn ang="0">
                  <a:pos x="165" y="42"/>
                </a:cxn>
                <a:cxn ang="0">
                  <a:pos x="261" y="0"/>
                </a:cxn>
                <a:cxn ang="0">
                  <a:pos x="297" y="6"/>
                </a:cxn>
              </a:cxnLst>
              <a:rect l="0" t="0" r="r" b="b"/>
              <a:pathLst>
                <a:path w="1341" h="1219">
                  <a:moveTo>
                    <a:pt x="297" y="6"/>
                  </a:moveTo>
                  <a:lnTo>
                    <a:pt x="342" y="63"/>
                  </a:lnTo>
                  <a:lnTo>
                    <a:pt x="529" y="136"/>
                  </a:lnTo>
                  <a:lnTo>
                    <a:pt x="592" y="121"/>
                  </a:lnTo>
                  <a:lnTo>
                    <a:pt x="628" y="78"/>
                  </a:lnTo>
                  <a:cubicBezTo>
                    <a:pt x="638" y="71"/>
                    <a:pt x="647" y="80"/>
                    <a:pt x="651" y="78"/>
                  </a:cubicBezTo>
                  <a:cubicBezTo>
                    <a:pt x="655" y="76"/>
                    <a:pt x="616" y="75"/>
                    <a:pt x="651" y="66"/>
                  </a:cubicBezTo>
                  <a:cubicBezTo>
                    <a:pt x="686" y="57"/>
                    <a:pt x="810" y="22"/>
                    <a:pt x="862" y="22"/>
                  </a:cubicBezTo>
                  <a:lnTo>
                    <a:pt x="964" y="66"/>
                  </a:lnTo>
                  <a:lnTo>
                    <a:pt x="991" y="154"/>
                  </a:lnTo>
                  <a:lnTo>
                    <a:pt x="1213" y="292"/>
                  </a:lnTo>
                  <a:lnTo>
                    <a:pt x="1114" y="456"/>
                  </a:lnTo>
                  <a:lnTo>
                    <a:pt x="1144" y="477"/>
                  </a:lnTo>
                  <a:lnTo>
                    <a:pt x="1231" y="511"/>
                  </a:lnTo>
                  <a:lnTo>
                    <a:pt x="1279" y="655"/>
                  </a:lnTo>
                  <a:lnTo>
                    <a:pt x="1341" y="696"/>
                  </a:lnTo>
                  <a:lnTo>
                    <a:pt x="1234" y="877"/>
                  </a:lnTo>
                  <a:lnTo>
                    <a:pt x="1185" y="870"/>
                  </a:lnTo>
                  <a:lnTo>
                    <a:pt x="1063" y="1014"/>
                  </a:lnTo>
                  <a:lnTo>
                    <a:pt x="1096" y="1167"/>
                  </a:lnTo>
                  <a:lnTo>
                    <a:pt x="1051" y="1219"/>
                  </a:lnTo>
                  <a:lnTo>
                    <a:pt x="726" y="1002"/>
                  </a:lnTo>
                  <a:lnTo>
                    <a:pt x="754" y="826"/>
                  </a:lnTo>
                  <a:lnTo>
                    <a:pt x="735" y="784"/>
                  </a:lnTo>
                  <a:lnTo>
                    <a:pt x="492" y="871"/>
                  </a:lnTo>
                  <a:lnTo>
                    <a:pt x="460" y="636"/>
                  </a:lnTo>
                  <a:lnTo>
                    <a:pt x="210" y="484"/>
                  </a:lnTo>
                  <a:lnTo>
                    <a:pt x="216" y="357"/>
                  </a:lnTo>
                  <a:lnTo>
                    <a:pt x="79" y="352"/>
                  </a:lnTo>
                  <a:cubicBezTo>
                    <a:pt x="43" y="312"/>
                    <a:pt x="10" y="158"/>
                    <a:pt x="0" y="115"/>
                  </a:cubicBezTo>
                  <a:lnTo>
                    <a:pt x="19" y="93"/>
                  </a:lnTo>
                  <a:lnTo>
                    <a:pt x="165" y="42"/>
                  </a:lnTo>
                  <a:lnTo>
                    <a:pt x="261" y="0"/>
                  </a:lnTo>
                  <a:lnTo>
                    <a:pt x="297" y="6"/>
                  </a:lnTo>
                  <a:close/>
                </a:path>
              </a:pathLst>
            </a:custGeom>
            <a:noFill/>
            <a:ln w="9525" cap="flat">
              <a:solidFill>
                <a:srgbClr val="808080"/>
              </a:solidFill>
              <a:prstDash val="solid"/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6" name="Freeform 15"/>
            <p:cNvSpPr>
              <a:spLocks/>
            </p:cNvSpPr>
            <p:nvPr/>
          </p:nvSpPr>
          <p:spPr bwMode="auto">
            <a:xfrm>
              <a:off x="5713413" y="381000"/>
              <a:ext cx="1068387" cy="2132013"/>
            </a:xfrm>
            <a:custGeom>
              <a:avLst/>
              <a:gdLst/>
              <a:ahLst/>
              <a:cxnLst>
                <a:cxn ang="0">
                  <a:pos x="673" y="0"/>
                </a:cxn>
                <a:cxn ang="0">
                  <a:pos x="616" y="138"/>
                </a:cxn>
                <a:cxn ang="0">
                  <a:pos x="586" y="312"/>
                </a:cxn>
                <a:cxn ang="0">
                  <a:pos x="540" y="317"/>
                </a:cxn>
                <a:cxn ang="0">
                  <a:pos x="457" y="309"/>
                </a:cxn>
                <a:cxn ang="0">
                  <a:pos x="430" y="437"/>
                </a:cxn>
                <a:cxn ang="0">
                  <a:pos x="549" y="479"/>
                </a:cxn>
                <a:cxn ang="0">
                  <a:pos x="504" y="561"/>
                </a:cxn>
                <a:cxn ang="0">
                  <a:pos x="471" y="636"/>
                </a:cxn>
                <a:cxn ang="0">
                  <a:pos x="412" y="722"/>
                </a:cxn>
                <a:cxn ang="0">
                  <a:pos x="370" y="744"/>
                </a:cxn>
                <a:cxn ang="0">
                  <a:pos x="283" y="768"/>
                </a:cxn>
                <a:cxn ang="0">
                  <a:pos x="124" y="740"/>
                </a:cxn>
                <a:cxn ang="0">
                  <a:pos x="99" y="816"/>
                </a:cxn>
                <a:cxn ang="0">
                  <a:pos x="168" y="959"/>
                </a:cxn>
                <a:cxn ang="0">
                  <a:pos x="61" y="1140"/>
                </a:cxn>
                <a:cxn ang="0">
                  <a:pos x="0" y="1343"/>
                </a:cxn>
              </a:cxnLst>
              <a:rect l="0" t="0" r="r" b="b"/>
              <a:pathLst>
                <a:path w="673" h="1343">
                  <a:moveTo>
                    <a:pt x="673" y="0"/>
                  </a:moveTo>
                  <a:cubicBezTo>
                    <a:pt x="663" y="23"/>
                    <a:pt x="630" y="86"/>
                    <a:pt x="616" y="138"/>
                  </a:cubicBezTo>
                  <a:lnTo>
                    <a:pt x="586" y="312"/>
                  </a:lnTo>
                  <a:lnTo>
                    <a:pt x="540" y="317"/>
                  </a:lnTo>
                  <a:lnTo>
                    <a:pt x="457" y="309"/>
                  </a:lnTo>
                  <a:lnTo>
                    <a:pt x="430" y="437"/>
                  </a:lnTo>
                  <a:lnTo>
                    <a:pt x="549" y="479"/>
                  </a:lnTo>
                  <a:lnTo>
                    <a:pt x="504" y="561"/>
                  </a:lnTo>
                  <a:cubicBezTo>
                    <a:pt x="491" y="587"/>
                    <a:pt x="486" y="609"/>
                    <a:pt x="471" y="636"/>
                  </a:cubicBezTo>
                  <a:cubicBezTo>
                    <a:pt x="456" y="663"/>
                    <a:pt x="429" y="704"/>
                    <a:pt x="412" y="722"/>
                  </a:cubicBezTo>
                  <a:cubicBezTo>
                    <a:pt x="395" y="740"/>
                    <a:pt x="391" y="736"/>
                    <a:pt x="370" y="744"/>
                  </a:cubicBezTo>
                  <a:cubicBezTo>
                    <a:pt x="349" y="752"/>
                    <a:pt x="324" y="769"/>
                    <a:pt x="283" y="768"/>
                  </a:cubicBezTo>
                  <a:cubicBezTo>
                    <a:pt x="242" y="767"/>
                    <a:pt x="155" y="732"/>
                    <a:pt x="124" y="740"/>
                  </a:cubicBezTo>
                  <a:cubicBezTo>
                    <a:pt x="93" y="748"/>
                    <a:pt x="92" y="780"/>
                    <a:pt x="99" y="816"/>
                  </a:cubicBezTo>
                  <a:lnTo>
                    <a:pt x="168" y="959"/>
                  </a:lnTo>
                  <a:lnTo>
                    <a:pt x="61" y="1140"/>
                  </a:lnTo>
                  <a:lnTo>
                    <a:pt x="0" y="1343"/>
                  </a:lnTo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7" name="Freeform 16"/>
            <p:cNvSpPr>
              <a:spLocks/>
            </p:cNvSpPr>
            <p:nvPr/>
          </p:nvSpPr>
          <p:spPr bwMode="auto">
            <a:xfrm>
              <a:off x="5010150" y="3643313"/>
              <a:ext cx="1795463" cy="3162300"/>
            </a:xfrm>
            <a:custGeom>
              <a:avLst/>
              <a:gdLst/>
              <a:ahLst/>
              <a:cxnLst>
                <a:cxn ang="0">
                  <a:pos x="263" y="0"/>
                </a:cxn>
                <a:cxn ang="0">
                  <a:pos x="339" y="69"/>
                </a:cxn>
                <a:cxn ang="0">
                  <a:pos x="410" y="39"/>
                </a:cxn>
                <a:cxn ang="0">
                  <a:pos x="522" y="99"/>
                </a:cxn>
                <a:cxn ang="0">
                  <a:pos x="591" y="264"/>
                </a:cxn>
                <a:cxn ang="0">
                  <a:pos x="1131" y="452"/>
                </a:cxn>
                <a:cxn ang="0">
                  <a:pos x="951" y="675"/>
                </a:cxn>
                <a:cxn ang="0">
                  <a:pos x="906" y="779"/>
                </a:cxn>
                <a:cxn ang="0">
                  <a:pos x="870" y="908"/>
                </a:cxn>
                <a:cxn ang="0">
                  <a:pos x="843" y="983"/>
                </a:cxn>
                <a:cxn ang="0">
                  <a:pos x="810" y="1092"/>
                </a:cxn>
                <a:cxn ang="0">
                  <a:pos x="794" y="1229"/>
                </a:cxn>
                <a:cxn ang="0">
                  <a:pos x="645" y="1278"/>
                </a:cxn>
                <a:cxn ang="0">
                  <a:pos x="555" y="1269"/>
                </a:cxn>
                <a:cxn ang="0">
                  <a:pos x="366" y="1539"/>
                </a:cxn>
                <a:cxn ang="0">
                  <a:pos x="279" y="1545"/>
                </a:cxn>
                <a:cxn ang="0">
                  <a:pos x="257" y="1569"/>
                </a:cxn>
                <a:cxn ang="0">
                  <a:pos x="261" y="1644"/>
                </a:cxn>
                <a:cxn ang="0">
                  <a:pos x="182" y="1694"/>
                </a:cxn>
                <a:cxn ang="0">
                  <a:pos x="86" y="1787"/>
                </a:cxn>
                <a:cxn ang="0">
                  <a:pos x="77" y="1934"/>
                </a:cxn>
                <a:cxn ang="0">
                  <a:pos x="56" y="1935"/>
                </a:cxn>
                <a:cxn ang="0">
                  <a:pos x="32" y="1937"/>
                </a:cxn>
                <a:cxn ang="0">
                  <a:pos x="0" y="1965"/>
                </a:cxn>
                <a:cxn ang="0">
                  <a:pos x="15" y="1992"/>
                </a:cxn>
              </a:cxnLst>
              <a:rect l="0" t="0" r="r" b="b"/>
              <a:pathLst>
                <a:path w="1131" h="1992">
                  <a:moveTo>
                    <a:pt x="263" y="0"/>
                  </a:moveTo>
                  <a:lnTo>
                    <a:pt x="339" y="69"/>
                  </a:lnTo>
                  <a:lnTo>
                    <a:pt x="410" y="39"/>
                  </a:lnTo>
                  <a:lnTo>
                    <a:pt x="522" y="99"/>
                  </a:lnTo>
                  <a:lnTo>
                    <a:pt x="591" y="264"/>
                  </a:lnTo>
                  <a:lnTo>
                    <a:pt x="1131" y="452"/>
                  </a:lnTo>
                  <a:lnTo>
                    <a:pt x="951" y="675"/>
                  </a:lnTo>
                  <a:lnTo>
                    <a:pt x="906" y="779"/>
                  </a:lnTo>
                  <a:lnTo>
                    <a:pt x="870" y="908"/>
                  </a:lnTo>
                  <a:lnTo>
                    <a:pt x="843" y="983"/>
                  </a:lnTo>
                  <a:lnTo>
                    <a:pt x="810" y="1092"/>
                  </a:lnTo>
                  <a:lnTo>
                    <a:pt x="794" y="1229"/>
                  </a:lnTo>
                  <a:lnTo>
                    <a:pt x="645" y="1278"/>
                  </a:lnTo>
                  <a:lnTo>
                    <a:pt x="555" y="1269"/>
                  </a:lnTo>
                  <a:cubicBezTo>
                    <a:pt x="509" y="1312"/>
                    <a:pt x="412" y="1493"/>
                    <a:pt x="366" y="1539"/>
                  </a:cubicBezTo>
                  <a:lnTo>
                    <a:pt x="279" y="1545"/>
                  </a:lnTo>
                  <a:lnTo>
                    <a:pt x="257" y="1569"/>
                  </a:lnTo>
                  <a:lnTo>
                    <a:pt x="261" y="1644"/>
                  </a:lnTo>
                  <a:lnTo>
                    <a:pt x="182" y="1694"/>
                  </a:lnTo>
                  <a:lnTo>
                    <a:pt x="86" y="1787"/>
                  </a:lnTo>
                  <a:lnTo>
                    <a:pt x="77" y="1934"/>
                  </a:lnTo>
                  <a:lnTo>
                    <a:pt x="56" y="1935"/>
                  </a:lnTo>
                  <a:lnTo>
                    <a:pt x="32" y="1937"/>
                  </a:lnTo>
                  <a:lnTo>
                    <a:pt x="0" y="1965"/>
                  </a:lnTo>
                  <a:lnTo>
                    <a:pt x="15" y="1992"/>
                  </a:lnTo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8" name="Freeform 17"/>
            <p:cNvSpPr>
              <a:spLocks/>
            </p:cNvSpPr>
            <p:nvPr/>
          </p:nvSpPr>
          <p:spPr bwMode="auto">
            <a:xfrm>
              <a:off x="5713413" y="3098800"/>
              <a:ext cx="209550" cy="642938"/>
            </a:xfrm>
            <a:custGeom>
              <a:avLst/>
              <a:gdLst/>
              <a:ahLst/>
              <a:cxnLst>
                <a:cxn ang="0">
                  <a:pos x="6" y="0"/>
                </a:cxn>
                <a:cxn ang="0">
                  <a:pos x="0" y="94"/>
                </a:cxn>
                <a:cxn ang="0">
                  <a:pos x="42" y="174"/>
                </a:cxn>
                <a:cxn ang="0">
                  <a:pos x="84" y="216"/>
                </a:cxn>
                <a:cxn ang="0">
                  <a:pos x="132" y="231"/>
                </a:cxn>
                <a:cxn ang="0">
                  <a:pos x="121" y="285"/>
                </a:cxn>
                <a:cxn ang="0">
                  <a:pos x="81" y="312"/>
                </a:cxn>
                <a:cxn ang="0">
                  <a:pos x="46" y="361"/>
                </a:cxn>
                <a:cxn ang="0">
                  <a:pos x="19" y="405"/>
                </a:cxn>
              </a:cxnLst>
              <a:rect l="0" t="0" r="r" b="b"/>
              <a:pathLst>
                <a:path w="132" h="405">
                  <a:moveTo>
                    <a:pt x="6" y="0"/>
                  </a:moveTo>
                  <a:lnTo>
                    <a:pt x="0" y="94"/>
                  </a:lnTo>
                  <a:lnTo>
                    <a:pt x="42" y="174"/>
                  </a:lnTo>
                  <a:lnTo>
                    <a:pt x="84" y="216"/>
                  </a:lnTo>
                  <a:lnTo>
                    <a:pt x="132" y="231"/>
                  </a:lnTo>
                  <a:lnTo>
                    <a:pt x="121" y="285"/>
                  </a:lnTo>
                  <a:lnTo>
                    <a:pt x="81" y="312"/>
                  </a:lnTo>
                  <a:lnTo>
                    <a:pt x="46" y="361"/>
                  </a:lnTo>
                  <a:lnTo>
                    <a:pt x="19" y="405"/>
                  </a:lnTo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49" name="Freeform 18"/>
            <p:cNvSpPr>
              <a:spLocks/>
            </p:cNvSpPr>
            <p:nvPr/>
          </p:nvSpPr>
          <p:spPr bwMode="auto">
            <a:xfrm>
              <a:off x="7402513" y="5838825"/>
              <a:ext cx="1735137" cy="752475"/>
            </a:xfrm>
            <a:custGeom>
              <a:avLst/>
              <a:gdLst/>
              <a:ahLst/>
              <a:cxnLst>
                <a:cxn ang="0">
                  <a:pos x="1093" y="366"/>
                </a:cxn>
                <a:cxn ang="0">
                  <a:pos x="893" y="408"/>
                </a:cxn>
                <a:cxn ang="0">
                  <a:pos x="695" y="384"/>
                </a:cxn>
                <a:cxn ang="0">
                  <a:pos x="635" y="474"/>
                </a:cxn>
                <a:cxn ang="0">
                  <a:pos x="425" y="420"/>
                </a:cxn>
                <a:cxn ang="0">
                  <a:pos x="425" y="366"/>
                </a:cxn>
                <a:cxn ang="0">
                  <a:pos x="371" y="336"/>
                </a:cxn>
                <a:cxn ang="0">
                  <a:pos x="251" y="414"/>
                </a:cxn>
                <a:cxn ang="0">
                  <a:pos x="143" y="276"/>
                </a:cxn>
                <a:cxn ang="0">
                  <a:pos x="0" y="217"/>
                </a:cxn>
                <a:cxn ang="0">
                  <a:pos x="59" y="138"/>
                </a:cxn>
                <a:cxn ang="0">
                  <a:pos x="110" y="87"/>
                </a:cxn>
                <a:cxn ang="0">
                  <a:pos x="115" y="50"/>
                </a:cxn>
                <a:cxn ang="0">
                  <a:pos x="88" y="18"/>
                </a:cxn>
                <a:cxn ang="0">
                  <a:pos x="179" y="0"/>
                </a:cxn>
                <a:cxn ang="0">
                  <a:pos x="335" y="186"/>
                </a:cxn>
                <a:cxn ang="0">
                  <a:pos x="461" y="6"/>
                </a:cxn>
                <a:cxn ang="0">
                  <a:pos x="587" y="24"/>
                </a:cxn>
                <a:cxn ang="0">
                  <a:pos x="671" y="120"/>
                </a:cxn>
                <a:cxn ang="0">
                  <a:pos x="935" y="42"/>
                </a:cxn>
                <a:cxn ang="0">
                  <a:pos x="1090" y="41"/>
                </a:cxn>
              </a:cxnLst>
              <a:rect l="0" t="0" r="r" b="b"/>
              <a:pathLst>
                <a:path w="1093" h="474">
                  <a:moveTo>
                    <a:pt x="1093" y="366"/>
                  </a:moveTo>
                  <a:lnTo>
                    <a:pt x="893" y="408"/>
                  </a:lnTo>
                  <a:lnTo>
                    <a:pt x="695" y="384"/>
                  </a:lnTo>
                  <a:lnTo>
                    <a:pt x="635" y="474"/>
                  </a:lnTo>
                  <a:lnTo>
                    <a:pt x="425" y="420"/>
                  </a:lnTo>
                  <a:lnTo>
                    <a:pt x="425" y="366"/>
                  </a:lnTo>
                  <a:lnTo>
                    <a:pt x="371" y="336"/>
                  </a:lnTo>
                  <a:lnTo>
                    <a:pt x="251" y="414"/>
                  </a:lnTo>
                  <a:lnTo>
                    <a:pt x="143" y="276"/>
                  </a:lnTo>
                  <a:lnTo>
                    <a:pt x="0" y="217"/>
                  </a:lnTo>
                  <a:lnTo>
                    <a:pt x="59" y="138"/>
                  </a:lnTo>
                  <a:lnTo>
                    <a:pt x="110" y="87"/>
                  </a:lnTo>
                  <a:lnTo>
                    <a:pt x="115" y="50"/>
                  </a:lnTo>
                  <a:lnTo>
                    <a:pt x="88" y="18"/>
                  </a:lnTo>
                  <a:lnTo>
                    <a:pt x="179" y="0"/>
                  </a:lnTo>
                  <a:lnTo>
                    <a:pt x="335" y="186"/>
                  </a:lnTo>
                  <a:lnTo>
                    <a:pt x="461" y="6"/>
                  </a:lnTo>
                  <a:lnTo>
                    <a:pt x="587" y="24"/>
                  </a:lnTo>
                  <a:lnTo>
                    <a:pt x="671" y="120"/>
                  </a:lnTo>
                  <a:lnTo>
                    <a:pt x="935" y="42"/>
                  </a:lnTo>
                  <a:lnTo>
                    <a:pt x="1090" y="41"/>
                  </a:lnTo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0" name="Freeform 19"/>
            <p:cNvSpPr>
              <a:spLocks/>
            </p:cNvSpPr>
            <p:nvPr/>
          </p:nvSpPr>
          <p:spPr bwMode="auto">
            <a:xfrm>
              <a:off x="4819650" y="1538288"/>
              <a:ext cx="1122363" cy="3527425"/>
            </a:xfrm>
            <a:custGeom>
              <a:avLst/>
              <a:gdLst/>
              <a:ahLst/>
              <a:cxnLst>
                <a:cxn ang="0">
                  <a:pos x="164" y="2222"/>
                </a:cxn>
                <a:cxn ang="0">
                  <a:pos x="152" y="2175"/>
                </a:cxn>
                <a:cxn ang="0">
                  <a:pos x="230" y="2003"/>
                </a:cxn>
                <a:cxn ang="0">
                  <a:pos x="270" y="1881"/>
                </a:cxn>
                <a:cxn ang="0">
                  <a:pos x="261" y="1814"/>
                </a:cxn>
                <a:cxn ang="0">
                  <a:pos x="219" y="1740"/>
                </a:cxn>
                <a:cxn ang="0">
                  <a:pos x="200" y="1521"/>
                </a:cxn>
                <a:cxn ang="0">
                  <a:pos x="144" y="1392"/>
                </a:cxn>
                <a:cxn ang="0">
                  <a:pos x="144" y="1290"/>
                </a:cxn>
                <a:cxn ang="0">
                  <a:pos x="80" y="1193"/>
                </a:cxn>
                <a:cxn ang="0">
                  <a:pos x="24" y="1152"/>
                </a:cxn>
                <a:cxn ang="0">
                  <a:pos x="15" y="1076"/>
                </a:cxn>
                <a:cxn ang="0">
                  <a:pos x="0" y="999"/>
                </a:cxn>
                <a:cxn ang="0">
                  <a:pos x="116" y="867"/>
                </a:cxn>
                <a:cxn ang="0">
                  <a:pos x="140" y="765"/>
                </a:cxn>
                <a:cxn ang="0">
                  <a:pos x="153" y="722"/>
                </a:cxn>
                <a:cxn ang="0">
                  <a:pos x="218" y="725"/>
                </a:cxn>
                <a:cxn ang="0">
                  <a:pos x="276" y="717"/>
                </a:cxn>
                <a:cxn ang="0">
                  <a:pos x="374" y="692"/>
                </a:cxn>
                <a:cxn ang="0">
                  <a:pos x="429" y="657"/>
                </a:cxn>
                <a:cxn ang="0">
                  <a:pos x="480" y="587"/>
                </a:cxn>
                <a:cxn ang="0">
                  <a:pos x="447" y="555"/>
                </a:cxn>
                <a:cxn ang="0">
                  <a:pos x="551" y="392"/>
                </a:cxn>
                <a:cxn ang="0">
                  <a:pos x="594" y="395"/>
                </a:cxn>
                <a:cxn ang="0">
                  <a:pos x="617" y="372"/>
                </a:cxn>
                <a:cxn ang="0">
                  <a:pos x="647" y="329"/>
                </a:cxn>
                <a:cxn ang="0">
                  <a:pos x="671" y="300"/>
                </a:cxn>
                <a:cxn ang="0">
                  <a:pos x="707" y="225"/>
                </a:cxn>
                <a:cxn ang="0">
                  <a:pos x="666" y="149"/>
                </a:cxn>
                <a:cxn ang="0">
                  <a:pos x="633" y="89"/>
                </a:cxn>
                <a:cxn ang="0">
                  <a:pos x="581" y="44"/>
                </a:cxn>
                <a:cxn ang="0">
                  <a:pos x="501" y="12"/>
                </a:cxn>
                <a:cxn ang="0">
                  <a:pos x="447" y="38"/>
                </a:cxn>
                <a:cxn ang="0">
                  <a:pos x="375" y="42"/>
                </a:cxn>
                <a:cxn ang="0">
                  <a:pos x="233" y="17"/>
                </a:cxn>
                <a:cxn ang="0">
                  <a:pos x="101" y="0"/>
                </a:cxn>
              </a:cxnLst>
              <a:rect l="0" t="0" r="r" b="b"/>
              <a:pathLst>
                <a:path w="707" h="2222">
                  <a:moveTo>
                    <a:pt x="164" y="2222"/>
                  </a:moveTo>
                  <a:cubicBezTo>
                    <a:pt x="162" y="2214"/>
                    <a:pt x="141" y="2211"/>
                    <a:pt x="152" y="2175"/>
                  </a:cubicBezTo>
                  <a:cubicBezTo>
                    <a:pt x="163" y="2139"/>
                    <a:pt x="210" y="2052"/>
                    <a:pt x="230" y="2003"/>
                  </a:cubicBezTo>
                  <a:cubicBezTo>
                    <a:pt x="250" y="1954"/>
                    <a:pt x="265" y="1912"/>
                    <a:pt x="270" y="1881"/>
                  </a:cubicBezTo>
                  <a:cubicBezTo>
                    <a:pt x="275" y="1850"/>
                    <a:pt x="269" y="1837"/>
                    <a:pt x="261" y="1814"/>
                  </a:cubicBezTo>
                  <a:cubicBezTo>
                    <a:pt x="253" y="1791"/>
                    <a:pt x="229" y="1789"/>
                    <a:pt x="219" y="1740"/>
                  </a:cubicBezTo>
                  <a:cubicBezTo>
                    <a:pt x="209" y="1691"/>
                    <a:pt x="212" y="1579"/>
                    <a:pt x="200" y="1521"/>
                  </a:cubicBezTo>
                  <a:cubicBezTo>
                    <a:pt x="188" y="1463"/>
                    <a:pt x="153" y="1430"/>
                    <a:pt x="144" y="1392"/>
                  </a:cubicBezTo>
                  <a:cubicBezTo>
                    <a:pt x="135" y="1354"/>
                    <a:pt x="155" y="1323"/>
                    <a:pt x="144" y="1290"/>
                  </a:cubicBezTo>
                  <a:cubicBezTo>
                    <a:pt x="133" y="1257"/>
                    <a:pt x="100" y="1216"/>
                    <a:pt x="80" y="1193"/>
                  </a:cubicBezTo>
                  <a:cubicBezTo>
                    <a:pt x="60" y="1170"/>
                    <a:pt x="35" y="1172"/>
                    <a:pt x="24" y="1152"/>
                  </a:cubicBezTo>
                  <a:lnTo>
                    <a:pt x="15" y="1076"/>
                  </a:lnTo>
                  <a:lnTo>
                    <a:pt x="0" y="999"/>
                  </a:lnTo>
                  <a:cubicBezTo>
                    <a:pt x="17" y="964"/>
                    <a:pt x="93" y="906"/>
                    <a:pt x="116" y="867"/>
                  </a:cubicBezTo>
                  <a:cubicBezTo>
                    <a:pt x="139" y="828"/>
                    <a:pt x="134" y="789"/>
                    <a:pt x="140" y="765"/>
                  </a:cubicBezTo>
                  <a:cubicBezTo>
                    <a:pt x="146" y="741"/>
                    <a:pt x="140" y="729"/>
                    <a:pt x="153" y="722"/>
                  </a:cubicBezTo>
                  <a:cubicBezTo>
                    <a:pt x="166" y="715"/>
                    <a:pt x="198" y="726"/>
                    <a:pt x="218" y="725"/>
                  </a:cubicBezTo>
                  <a:cubicBezTo>
                    <a:pt x="238" y="724"/>
                    <a:pt x="250" y="722"/>
                    <a:pt x="276" y="717"/>
                  </a:cubicBezTo>
                  <a:cubicBezTo>
                    <a:pt x="302" y="712"/>
                    <a:pt x="348" y="702"/>
                    <a:pt x="374" y="692"/>
                  </a:cubicBezTo>
                  <a:cubicBezTo>
                    <a:pt x="400" y="682"/>
                    <a:pt x="411" y="674"/>
                    <a:pt x="429" y="657"/>
                  </a:cubicBezTo>
                  <a:cubicBezTo>
                    <a:pt x="447" y="640"/>
                    <a:pt x="477" y="604"/>
                    <a:pt x="480" y="587"/>
                  </a:cubicBezTo>
                  <a:lnTo>
                    <a:pt x="447" y="555"/>
                  </a:lnTo>
                  <a:lnTo>
                    <a:pt x="551" y="392"/>
                  </a:lnTo>
                  <a:lnTo>
                    <a:pt x="594" y="395"/>
                  </a:lnTo>
                  <a:lnTo>
                    <a:pt x="617" y="372"/>
                  </a:lnTo>
                  <a:lnTo>
                    <a:pt x="647" y="329"/>
                  </a:lnTo>
                  <a:lnTo>
                    <a:pt x="671" y="300"/>
                  </a:lnTo>
                  <a:lnTo>
                    <a:pt x="707" y="225"/>
                  </a:lnTo>
                  <a:cubicBezTo>
                    <a:pt x="706" y="200"/>
                    <a:pt x="678" y="172"/>
                    <a:pt x="666" y="149"/>
                  </a:cubicBezTo>
                  <a:cubicBezTo>
                    <a:pt x="654" y="126"/>
                    <a:pt x="647" y="107"/>
                    <a:pt x="633" y="89"/>
                  </a:cubicBezTo>
                  <a:cubicBezTo>
                    <a:pt x="619" y="71"/>
                    <a:pt x="603" y="57"/>
                    <a:pt x="581" y="44"/>
                  </a:cubicBezTo>
                  <a:cubicBezTo>
                    <a:pt x="559" y="31"/>
                    <a:pt x="523" y="13"/>
                    <a:pt x="501" y="12"/>
                  </a:cubicBezTo>
                  <a:cubicBezTo>
                    <a:pt x="479" y="11"/>
                    <a:pt x="468" y="33"/>
                    <a:pt x="447" y="38"/>
                  </a:cubicBezTo>
                  <a:cubicBezTo>
                    <a:pt x="426" y="43"/>
                    <a:pt x="411" y="45"/>
                    <a:pt x="375" y="42"/>
                  </a:cubicBezTo>
                  <a:cubicBezTo>
                    <a:pt x="339" y="39"/>
                    <a:pt x="279" y="24"/>
                    <a:pt x="233" y="17"/>
                  </a:cubicBezTo>
                  <a:cubicBezTo>
                    <a:pt x="187" y="10"/>
                    <a:pt x="128" y="4"/>
                    <a:pt x="101" y="0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1" name="Freeform 20"/>
            <p:cNvSpPr>
              <a:spLocks/>
            </p:cNvSpPr>
            <p:nvPr/>
          </p:nvSpPr>
          <p:spPr bwMode="auto">
            <a:xfrm>
              <a:off x="2411413" y="0"/>
              <a:ext cx="5162550" cy="2749550"/>
            </a:xfrm>
            <a:custGeom>
              <a:avLst/>
              <a:gdLst/>
              <a:ahLst/>
              <a:cxnLst>
                <a:cxn ang="0">
                  <a:pos x="132" y="1728"/>
                </a:cxn>
                <a:cxn ang="0">
                  <a:pos x="282" y="1677"/>
                </a:cxn>
                <a:cxn ang="0">
                  <a:pos x="357" y="1611"/>
                </a:cxn>
                <a:cxn ang="0">
                  <a:pos x="378" y="1566"/>
                </a:cxn>
                <a:cxn ang="0">
                  <a:pos x="444" y="1317"/>
                </a:cxn>
                <a:cxn ang="0">
                  <a:pos x="576" y="1194"/>
                </a:cxn>
                <a:cxn ang="0">
                  <a:pos x="858" y="1167"/>
                </a:cxn>
                <a:cxn ang="0">
                  <a:pos x="1098" y="1074"/>
                </a:cxn>
                <a:cxn ang="0">
                  <a:pos x="1281" y="1104"/>
                </a:cxn>
                <a:cxn ang="0">
                  <a:pos x="1386" y="1107"/>
                </a:cxn>
                <a:cxn ang="0">
                  <a:pos x="1482" y="1155"/>
                </a:cxn>
                <a:cxn ang="0">
                  <a:pos x="1470" y="1097"/>
                </a:cxn>
                <a:cxn ang="0">
                  <a:pos x="1506" y="1062"/>
                </a:cxn>
                <a:cxn ang="0">
                  <a:pos x="1437" y="927"/>
                </a:cxn>
                <a:cxn ang="0">
                  <a:pos x="1446" y="879"/>
                </a:cxn>
                <a:cxn ang="0">
                  <a:pos x="1593" y="972"/>
                </a:cxn>
                <a:cxn ang="0">
                  <a:pos x="1482" y="873"/>
                </a:cxn>
                <a:cxn ang="0">
                  <a:pos x="1491" y="798"/>
                </a:cxn>
                <a:cxn ang="0">
                  <a:pos x="1569" y="860"/>
                </a:cxn>
                <a:cxn ang="0">
                  <a:pos x="1578" y="837"/>
                </a:cxn>
                <a:cxn ang="0">
                  <a:pos x="1568" y="747"/>
                </a:cxn>
                <a:cxn ang="0">
                  <a:pos x="1695" y="615"/>
                </a:cxn>
                <a:cxn ang="0">
                  <a:pos x="1767" y="417"/>
                </a:cxn>
                <a:cxn ang="0">
                  <a:pos x="1836" y="279"/>
                </a:cxn>
                <a:cxn ang="0">
                  <a:pos x="1950" y="303"/>
                </a:cxn>
                <a:cxn ang="0">
                  <a:pos x="1956" y="393"/>
                </a:cxn>
                <a:cxn ang="0">
                  <a:pos x="1959" y="498"/>
                </a:cxn>
                <a:cxn ang="0">
                  <a:pos x="1899" y="471"/>
                </a:cxn>
                <a:cxn ang="0">
                  <a:pos x="1848" y="624"/>
                </a:cxn>
                <a:cxn ang="0">
                  <a:pos x="1934" y="690"/>
                </a:cxn>
                <a:cxn ang="0">
                  <a:pos x="2097" y="681"/>
                </a:cxn>
                <a:cxn ang="0">
                  <a:pos x="2172" y="528"/>
                </a:cxn>
                <a:cxn ang="0">
                  <a:pos x="2124" y="447"/>
                </a:cxn>
                <a:cxn ang="0">
                  <a:pos x="2058" y="351"/>
                </a:cxn>
                <a:cxn ang="0">
                  <a:pos x="2067" y="237"/>
                </a:cxn>
                <a:cxn ang="0">
                  <a:pos x="2250" y="99"/>
                </a:cxn>
                <a:cxn ang="0">
                  <a:pos x="2424" y="90"/>
                </a:cxn>
                <a:cxn ang="0">
                  <a:pos x="2628" y="93"/>
                </a:cxn>
                <a:cxn ang="0">
                  <a:pos x="2658" y="192"/>
                </a:cxn>
                <a:cxn ang="0">
                  <a:pos x="2772" y="198"/>
                </a:cxn>
                <a:cxn ang="0">
                  <a:pos x="2691" y="156"/>
                </a:cxn>
                <a:cxn ang="0">
                  <a:pos x="2715" y="33"/>
                </a:cxn>
                <a:cxn ang="0">
                  <a:pos x="3060" y="3"/>
                </a:cxn>
                <a:cxn ang="0">
                  <a:pos x="3084" y="108"/>
                </a:cxn>
                <a:cxn ang="0">
                  <a:pos x="3078" y="153"/>
                </a:cxn>
                <a:cxn ang="0">
                  <a:pos x="3144" y="120"/>
                </a:cxn>
                <a:cxn ang="0">
                  <a:pos x="3138" y="81"/>
                </a:cxn>
                <a:cxn ang="0">
                  <a:pos x="3243" y="138"/>
                </a:cxn>
                <a:cxn ang="0">
                  <a:pos x="3243" y="6"/>
                </a:cxn>
              </a:cxnLst>
              <a:rect l="0" t="0" r="r" b="b"/>
              <a:pathLst>
                <a:path w="3252" h="1732">
                  <a:moveTo>
                    <a:pt x="0" y="1731"/>
                  </a:moveTo>
                  <a:cubicBezTo>
                    <a:pt x="22" y="1731"/>
                    <a:pt x="95" y="1732"/>
                    <a:pt x="132" y="1728"/>
                  </a:cubicBezTo>
                  <a:cubicBezTo>
                    <a:pt x="169" y="1724"/>
                    <a:pt x="197" y="1715"/>
                    <a:pt x="222" y="1707"/>
                  </a:cubicBezTo>
                  <a:cubicBezTo>
                    <a:pt x="247" y="1699"/>
                    <a:pt x="265" y="1687"/>
                    <a:pt x="282" y="1677"/>
                  </a:cubicBezTo>
                  <a:cubicBezTo>
                    <a:pt x="299" y="1667"/>
                    <a:pt x="315" y="1658"/>
                    <a:pt x="327" y="1647"/>
                  </a:cubicBezTo>
                  <a:cubicBezTo>
                    <a:pt x="339" y="1636"/>
                    <a:pt x="343" y="1613"/>
                    <a:pt x="357" y="1611"/>
                  </a:cubicBezTo>
                  <a:cubicBezTo>
                    <a:pt x="371" y="1609"/>
                    <a:pt x="411" y="1639"/>
                    <a:pt x="414" y="1632"/>
                  </a:cubicBezTo>
                  <a:cubicBezTo>
                    <a:pt x="417" y="1625"/>
                    <a:pt x="378" y="1595"/>
                    <a:pt x="378" y="1566"/>
                  </a:cubicBezTo>
                  <a:cubicBezTo>
                    <a:pt x="378" y="1537"/>
                    <a:pt x="406" y="1499"/>
                    <a:pt x="417" y="1458"/>
                  </a:cubicBezTo>
                  <a:cubicBezTo>
                    <a:pt x="428" y="1417"/>
                    <a:pt x="436" y="1355"/>
                    <a:pt x="444" y="1317"/>
                  </a:cubicBezTo>
                  <a:cubicBezTo>
                    <a:pt x="452" y="1279"/>
                    <a:pt x="446" y="1250"/>
                    <a:pt x="468" y="1230"/>
                  </a:cubicBezTo>
                  <a:cubicBezTo>
                    <a:pt x="490" y="1210"/>
                    <a:pt x="534" y="1198"/>
                    <a:pt x="576" y="1194"/>
                  </a:cubicBezTo>
                  <a:cubicBezTo>
                    <a:pt x="618" y="1190"/>
                    <a:pt x="673" y="1207"/>
                    <a:pt x="720" y="1203"/>
                  </a:cubicBezTo>
                  <a:cubicBezTo>
                    <a:pt x="767" y="1199"/>
                    <a:pt x="816" y="1180"/>
                    <a:pt x="858" y="1167"/>
                  </a:cubicBezTo>
                  <a:cubicBezTo>
                    <a:pt x="900" y="1154"/>
                    <a:pt x="935" y="1141"/>
                    <a:pt x="975" y="1125"/>
                  </a:cubicBezTo>
                  <a:cubicBezTo>
                    <a:pt x="1015" y="1109"/>
                    <a:pt x="1059" y="1084"/>
                    <a:pt x="1098" y="1074"/>
                  </a:cubicBezTo>
                  <a:lnTo>
                    <a:pt x="1212" y="1062"/>
                  </a:lnTo>
                  <a:cubicBezTo>
                    <a:pt x="1242" y="1067"/>
                    <a:pt x="1262" y="1094"/>
                    <a:pt x="1281" y="1104"/>
                  </a:cubicBezTo>
                  <a:cubicBezTo>
                    <a:pt x="1300" y="1114"/>
                    <a:pt x="1312" y="1122"/>
                    <a:pt x="1329" y="1122"/>
                  </a:cubicBezTo>
                  <a:cubicBezTo>
                    <a:pt x="1346" y="1122"/>
                    <a:pt x="1370" y="1104"/>
                    <a:pt x="1386" y="1107"/>
                  </a:cubicBezTo>
                  <a:cubicBezTo>
                    <a:pt x="1402" y="1110"/>
                    <a:pt x="1412" y="1132"/>
                    <a:pt x="1428" y="1140"/>
                  </a:cubicBezTo>
                  <a:cubicBezTo>
                    <a:pt x="1444" y="1148"/>
                    <a:pt x="1474" y="1157"/>
                    <a:pt x="1482" y="1155"/>
                  </a:cubicBezTo>
                  <a:cubicBezTo>
                    <a:pt x="1490" y="1153"/>
                    <a:pt x="1481" y="1137"/>
                    <a:pt x="1479" y="1127"/>
                  </a:cubicBezTo>
                  <a:cubicBezTo>
                    <a:pt x="1477" y="1117"/>
                    <a:pt x="1467" y="1103"/>
                    <a:pt x="1470" y="1097"/>
                  </a:cubicBezTo>
                  <a:cubicBezTo>
                    <a:pt x="1473" y="1091"/>
                    <a:pt x="1491" y="1095"/>
                    <a:pt x="1497" y="1089"/>
                  </a:cubicBezTo>
                  <a:cubicBezTo>
                    <a:pt x="1503" y="1083"/>
                    <a:pt x="1507" y="1076"/>
                    <a:pt x="1506" y="1062"/>
                  </a:cubicBezTo>
                  <a:cubicBezTo>
                    <a:pt x="1505" y="1048"/>
                    <a:pt x="1500" y="1025"/>
                    <a:pt x="1488" y="1002"/>
                  </a:cubicBezTo>
                  <a:cubicBezTo>
                    <a:pt x="1476" y="979"/>
                    <a:pt x="1453" y="944"/>
                    <a:pt x="1437" y="927"/>
                  </a:cubicBezTo>
                  <a:cubicBezTo>
                    <a:pt x="1421" y="910"/>
                    <a:pt x="1390" y="911"/>
                    <a:pt x="1392" y="903"/>
                  </a:cubicBezTo>
                  <a:cubicBezTo>
                    <a:pt x="1394" y="895"/>
                    <a:pt x="1416" y="868"/>
                    <a:pt x="1446" y="879"/>
                  </a:cubicBezTo>
                  <a:cubicBezTo>
                    <a:pt x="1476" y="890"/>
                    <a:pt x="1547" y="956"/>
                    <a:pt x="1571" y="971"/>
                  </a:cubicBezTo>
                  <a:cubicBezTo>
                    <a:pt x="1595" y="986"/>
                    <a:pt x="1590" y="975"/>
                    <a:pt x="1593" y="972"/>
                  </a:cubicBezTo>
                  <a:cubicBezTo>
                    <a:pt x="1596" y="969"/>
                    <a:pt x="1608" y="971"/>
                    <a:pt x="1589" y="954"/>
                  </a:cubicBezTo>
                  <a:cubicBezTo>
                    <a:pt x="1570" y="937"/>
                    <a:pt x="1501" y="896"/>
                    <a:pt x="1482" y="873"/>
                  </a:cubicBezTo>
                  <a:cubicBezTo>
                    <a:pt x="1463" y="850"/>
                    <a:pt x="1472" y="828"/>
                    <a:pt x="1473" y="816"/>
                  </a:cubicBezTo>
                  <a:cubicBezTo>
                    <a:pt x="1474" y="804"/>
                    <a:pt x="1482" y="796"/>
                    <a:pt x="1491" y="798"/>
                  </a:cubicBezTo>
                  <a:cubicBezTo>
                    <a:pt x="1500" y="800"/>
                    <a:pt x="1517" y="818"/>
                    <a:pt x="1530" y="828"/>
                  </a:cubicBezTo>
                  <a:cubicBezTo>
                    <a:pt x="1543" y="838"/>
                    <a:pt x="1559" y="855"/>
                    <a:pt x="1569" y="860"/>
                  </a:cubicBezTo>
                  <a:cubicBezTo>
                    <a:pt x="1579" y="865"/>
                    <a:pt x="1588" y="865"/>
                    <a:pt x="1590" y="861"/>
                  </a:cubicBezTo>
                  <a:cubicBezTo>
                    <a:pt x="1592" y="857"/>
                    <a:pt x="1590" y="850"/>
                    <a:pt x="1578" y="837"/>
                  </a:cubicBezTo>
                  <a:cubicBezTo>
                    <a:pt x="1566" y="824"/>
                    <a:pt x="1517" y="798"/>
                    <a:pt x="1515" y="783"/>
                  </a:cubicBezTo>
                  <a:cubicBezTo>
                    <a:pt x="1513" y="768"/>
                    <a:pt x="1550" y="761"/>
                    <a:pt x="1568" y="747"/>
                  </a:cubicBezTo>
                  <a:cubicBezTo>
                    <a:pt x="1586" y="733"/>
                    <a:pt x="1605" y="718"/>
                    <a:pt x="1626" y="696"/>
                  </a:cubicBezTo>
                  <a:cubicBezTo>
                    <a:pt x="1647" y="674"/>
                    <a:pt x="1676" y="644"/>
                    <a:pt x="1695" y="615"/>
                  </a:cubicBezTo>
                  <a:cubicBezTo>
                    <a:pt x="1714" y="586"/>
                    <a:pt x="1725" y="558"/>
                    <a:pt x="1737" y="525"/>
                  </a:cubicBezTo>
                  <a:cubicBezTo>
                    <a:pt x="1749" y="492"/>
                    <a:pt x="1757" y="450"/>
                    <a:pt x="1767" y="417"/>
                  </a:cubicBezTo>
                  <a:cubicBezTo>
                    <a:pt x="1777" y="384"/>
                    <a:pt x="1789" y="350"/>
                    <a:pt x="1800" y="327"/>
                  </a:cubicBezTo>
                  <a:cubicBezTo>
                    <a:pt x="1811" y="304"/>
                    <a:pt x="1825" y="280"/>
                    <a:pt x="1836" y="279"/>
                  </a:cubicBezTo>
                  <a:cubicBezTo>
                    <a:pt x="1847" y="278"/>
                    <a:pt x="1850" y="314"/>
                    <a:pt x="1869" y="318"/>
                  </a:cubicBezTo>
                  <a:cubicBezTo>
                    <a:pt x="1888" y="322"/>
                    <a:pt x="1936" y="299"/>
                    <a:pt x="1950" y="303"/>
                  </a:cubicBezTo>
                  <a:cubicBezTo>
                    <a:pt x="1964" y="307"/>
                    <a:pt x="1955" y="330"/>
                    <a:pt x="1956" y="345"/>
                  </a:cubicBezTo>
                  <a:cubicBezTo>
                    <a:pt x="1957" y="360"/>
                    <a:pt x="1945" y="377"/>
                    <a:pt x="1956" y="393"/>
                  </a:cubicBezTo>
                  <a:cubicBezTo>
                    <a:pt x="1967" y="409"/>
                    <a:pt x="2022" y="424"/>
                    <a:pt x="2022" y="441"/>
                  </a:cubicBezTo>
                  <a:cubicBezTo>
                    <a:pt x="2022" y="458"/>
                    <a:pt x="1975" y="495"/>
                    <a:pt x="1959" y="498"/>
                  </a:cubicBezTo>
                  <a:cubicBezTo>
                    <a:pt x="1943" y="501"/>
                    <a:pt x="1933" y="466"/>
                    <a:pt x="1923" y="462"/>
                  </a:cubicBezTo>
                  <a:cubicBezTo>
                    <a:pt x="1913" y="458"/>
                    <a:pt x="1902" y="459"/>
                    <a:pt x="1899" y="471"/>
                  </a:cubicBezTo>
                  <a:cubicBezTo>
                    <a:pt x="1896" y="483"/>
                    <a:pt x="1913" y="509"/>
                    <a:pt x="1905" y="534"/>
                  </a:cubicBezTo>
                  <a:cubicBezTo>
                    <a:pt x="1897" y="559"/>
                    <a:pt x="1852" y="603"/>
                    <a:pt x="1848" y="624"/>
                  </a:cubicBezTo>
                  <a:cubicBezTo>
                    <a:pt x="1844" y="645"/>
                    <a:pt x="1870" y="646"/>
                    <a:pt x="1884" y="657"/>
                  </a:cubicBezTo>
                  <a:cubicBezTo>
                    <a:pt x="1898" y="668"/>
                    <a:pt x="1913" y="678"/>
                    <a:pt x="1934" y="690"/>
                  </a:cubicBezTo>
                  <a:cubicBezTo>
                    <a:pt x="1955" y="702"/>
                    <a:pt x="1986" y="732"/>
                    <a:pt x="2013" y="731"/>
                  </a:cubicBezTo>
                  <a:cubicBezTo>
                    <a:pt x="2040" y="730"/>
                    <a:pt x="2066" y="707"/>
                    <a:pt x="2097" y="681"/>
                  </a:cubicBezTo>
                  <a:cubicBezTo>
                    <a:pt x="2128" y="655"/>
                    <a:pt x="2190" y="601"/>
                    <a:pt x="2202" y="576"/>
                  </a:cubicBezTo>
                  <a:cubicBezTo>
                    <a:pt x="2214" y="551"/>
                    <a:pt x="2185" y="537"/>
                    <a:pt x="2172" y="528"/>
                  </a:cubicBezTo>
                  <a:cubicBezTo>
                    <a:pt x="2159" y="519"/>
                    <a:pt x="2132" y="539"/>
                    <a:pt x="2124" y="525"/>
                  </a:cubicBezTo>
                  <a:cubicBezTo>
                    <a:pt x="2116" y="511"/>
                    <a:pt x="2116" y="470"/>
                    <a:pt x="2124" y="447"/>
                  </a:cubicBezTo>
                  <a:cubicBezTo>
                    <a:pt x="2132" y="424"/>
                    <a:pt x="2183" y="403"/>
                    <a:pt x="2172" y="387"/>
                  </a:cubicBezTo>
                  <a:cubicBezTo>
                    <a:pt x="2161" y="371"/>
                    <a:pt x="2073" y="365"/>
                    <a:pt x="2058" y="351"/>
                  </a:cubicBezTo>
                  <a:cubicBezTo>
                    <a:pt x="2043" y="337"/>
                    <a:pt x="2080" y="322"/>
                    <a:pt x="2082" y="303"/>
                  </a:cubicBezTo>
                  <a:cubicBezTo>
                    <a:pt x="2084" y="284"/>
                    <a:pt x="2060" y="263"/>
                    <a:pt x="2067" y="237"/>
                  </a:cubicBezTo>
                  <a:cubicBezTo>
                    <a:pt x="2074" y="211"/>
                    <a:pt x="2094" y="170"/>
                    <a:pt x="2124" y="147"/>
                  </a:cubicBezTo>
                  <a:cubicBezTo>
                    <a:pt x="2154" y="124"/>
                    <a:pt x="2218" y="111"/>
                    <a:pt x="2250" y="99"/>
                  </a:cubicBezTo>
                  <a:cubicBezTo>
                    <a:pt x="2282" y="87"/>
                    <a:pt x="2290" y="73"/>
                    <a:pt x="2319" y="72"/>
                  </a:cubicBezTo>
                  <a:cubicBezTo>
                    <a:pt x="2348" y="71"/>
                    <a:pt x="2386" y="89"/>
                    <a:pt x="2424" y="90"/>
                  </a:cubicBezTo>
                  <a:cubicBezTo>
                    <a:pt x="2462" y="91"/>
                    <a:pt x="2513" y="75"/>
                    <a:pt x="2547" y="75"/>
                  </a:cubicBezTo>
                  <a:cubicBezTo>
                    <a:pt x="2581" y="75"/>
                    <a:pt x="2614" y="81"/>
                    <a:pt x="2628" y="93"/>
                  </a:cubicBezTo>
                  <a:cubicBezTo>
                    <a:pt x="2642" y="105"/>
                    <a:pt x="2629" y="131"/>
                    <a:pt x="2634" y="147"/>
                  </a:cubicBezTo>
                  <a:cubicBezTo>
                    <a:pt x="2639" y="163"/>
                    <a:pt x="2642" y="177"/>
                    <a:pt x="2658" y="192"/>
                  </a:cubicBezTo>
                  <a:cubicBezTo>
                    <a:pt x="2674" y="207"/>
                    <a:pt x="2708" y="236"/>
                    <a:pt x="2727" y="237"/>
                  </a:cubicBezTo>
                  <a:cubicBezTo>
                    <a:pt x="2746" y="238"/>
                    <a:pt x="2774" y="209"/>
                    <a:pt x="2772" y="198"/>
                  </a:cubicBezTo>
                  <a:cubicBezTo>
                    <a:pt x="2770" y="187"/>
                    <a:pt x="2728" y="178"/>
                    <a:pt x="2715" y="171"/>
                  </a:cubicBezTo>
                  <a:cubicBezTo>
                    <a:pt x="2702" y="164"/>
                    <a:pt x="2693" y="173"/>
                    <a:pt x="2691" y="156"/>
                  </a:cubicBezTo>
                  <a:cubicBezTo>
                    <a:pt x="2689" y="139"/>
                    <a:pt x="2699" y="89"/>
                    <a:pt x="2703" y="69"/>
                  </a:cubicBezTo>
                  <a:lnTo>
                    <a:pt x="2715" y="33"/>
                  </a:lnTo>
                  <a:lnTo>
                    <a:pt x="2766" y="0"/>
                  </a:lnTo>
                  <a:lnTo>
                    <a:pt x="3060" y="3"/>
                  </a:lnTo>
                  <a:lnTo>
                    <a:pt x="3081" y="54"/>
                  </a:lnTo>
                  <a:lnTo>
                    <a:pt x="3084" y="108"/>
                  </a:lnTo>
                  <a:cubicBezTo>
                    <a:pt x="3083" y="125"/>
                    <a:pt x="3046" y="107"/>
                    <a:pt x="3045" y="114"/>
                  </a:cubicBezTo>
                  <a:cubicBezTo>
                    <a:pt x="3044" y="121"/>
                    <a:pt x="3066" y="139"/>
                    <a:pt x="3078" y="153"/>
                  </a:cubicBezTo>
                  <a:cubicBezTo>
                    <a:pt x="3090" y="167"/>
                    <a:pt x="3109" y="200"/>
                    <a:pt x="3120" y="195"/>
                  </a:cubicBezTo>
                  <a:cubicBezTo>
                    <a:pt x="3131" y="190"/>
                    <a:pt x="3144" y="134"/>
                    <a:pt x="3144" y="120"/>
                  </a:cubicBezTo>
                  <a:cubicBezTo>
                    <a:pt x="3144" y="106"/>
                    <a:pt x="3118" y="114"/>
                    <a:pt x="3117" y="108"/>
                  </a:cubicBezTo>
                  <a:cubicBezTo>
                    <a:pt x="3116" y="102"/>
                    <a:pt x="3130" y="87"/>
                    <a:pt x="3138" y="81"/>
                  </a:cubicBezTo>
                  <a:cubicBezTo>
                    <a:pt x="3146" y="75"/>
                    <a:pt x="3148" y="63"/>
                    <a:pt x="3165" y="72"/>
                  </a:cubicBezTo>
                  <a:cubicBezTo>
                    <a:pt x="3182" y="81"/>
                    <a:pt x="3234" y="144"/>
                    <a:pt x="3243" y="138"/>
                  </a:cubicBezTo>
                  <a:cubicBezTo>
                    <a:pt x="3252" y="132"/>
                    <a:pt x="3219" y="58"/>
                    <a:pt x="3219" y="36"/>
                  </a:cubicBezTo>
                  <a:cubicBezTo>
                    <a:pt x="3219" y="14"/>
                    <a:pt x="3239" y="11"/>
                    <a:pt x="3243" y="6"/>
                  </a:cubicBezTo>
                  <a:cubicBezTo>
                    <a:pt x="3247" y="1"/>
                    <a:pt x="3243" y="6"/>
                    <a:pt x="3243" y="6"/>
                  </a:cubicBezTo>
                </a:path>
              </a:pathLst>
            </a:custGeom>
            <a:noFill/>
            <a:ln w="9525">
              <a:solidFill>
                <a:srgbClr val="808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2" name="Freeform 21"/>
            <p:cNvSpPr>
              <a:spLocks/>
            </p:cNvSpPr>
            <p:nvPr/>
          </p:nvSpPr>
          <p:spPr bwMode="auto">
            <a:xfrm>
              <a:off x="3919538" y="1831975"/>
              <a:ext cx="928687" cy="868363"/>
            </a:xfrm>
            <a:custGeom>
              <a:avLst/>
              <a:gdLst/>
              <a:ahLst/>
              <a:cxnLst>
                <a:cxn ang="0">
                  <a:pos x="0" y="511"/>
                </a:cxn>
                <a:cxn ang="0">
                  <a:pos x="68" y="544"/>
                </a:cxn>
                <a:cxn ang="0">
                  <a:pos x="188" y="495"/>
                </a:cxn>
                <a:cxn ang="0">
                  <a:pos x="177" y="402"/>
                </a:cxn>
                <a:cxn ang="0">
                  <a:pos x="144" y="301"/>
                </a:cxn>
                <a:cxn ang="0">
                  <a:pos x="260" y="235"/>
                </a:cxn>
                <a:cxn ang="0">
                  <a:pos x="296" y="166"/>
                </a:cxn>
                <a:cxn ang="0">
                  <a:pos x="464" y="165"/>
                </a:cxn>
                <a:cxn ang="0">
                  <a:pos x="572" y="72"/>
                </a:cxn>
                <a:cxn ang="0">
                  <a:pos x="542" y="0"/>
                </a:cxn>
              </a:cxnLst>
              <a:rect l="0" t="0" r="r" b="b"/>
              <a:pathLst>
                <a:path w="585" h="547">
                  <a:moveTo>
                    <a:pt x="0" y="511"/>
                  </a:moveTo>
                  <a:cubicBezTo>
                    <a:pt x="11" y="516"/>
                    <a:pt x="37" y="547"/>
                    <a:pt x="68" y="544"/>
                  </a:cubicBezTo>
                  <a:cubicBezTo>
                    <a:pt x="99" y="541"/>
                    <a:pt x="170" y="519"/>
                    <a:pt x="188" y="495"/>
                  </a:cubicBezTo>
                  <a:cubicBezTo>
                    <a:pt x="206" y="471"/>
                    <a:pt x="184" y="434"/>
                    <a:pt x="177" y="402"/>
                  </a:cubicBezTo>
                  <a:cubicBezTo>
                    <a:pt x="170" y="370"/>
                    <a:pt x="130" y="329"/>
                    <a:pt x="144" y="301"/>
                  </a:cubicBezTo>
                  <a:cubicBezTo>
                    <a:pt x="158" y="273"/>
                    <a:pt x="235" y="257"/>
                    <a:pt x="260" y="235"/>
                  </a:cubicBezTo>
                  <a:cubicBezTo>
                    <a:pt x="285" y="213"/>
                    <a:pt x="262" y="178"/>
                    <a:pt x="296" y="166"/>
                  </a:cubicBezTo>
                  <a:cubicBezTo>
                    <a:pt x="330" y="154"/>
                    <a:pt x="418" y="181"/>
                    <a:pt x="464" y="165"/>
                  </a:cubicBezTo>
                  <a:cubicBezTo>
                    <a:pt x="510" y="149"/>
                    <a:pt x="559" y="100"/>
                    <a:pt x="572" y="72"/>
                  </a:cubicBezTo>
                  <a:cubicBezTo>
                    <a:pt x="585" y="44"/>
                    <a:pt x="548" y="15"/>
                    <a:pt x="542" y="0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3" name="Freeform 22"/>
            <p:cNvSpPr>
              <a:spLocks/>
            </p:cNvSpPr>
            <p:nvPr/>
          </p:nvSpPr>
          <p:spPr bwMode="auto">
            <a:xfrm>
              <a:off x="6276975" y="2020888"/>
              <a:ext cx="1038225" cy="277812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44" y="16"/>
                </a:cxn>
                <a:cxn ang="0">
                  <a:pos x="89" y="19"/>
                </a:cxn>
                <a:cxn ang="0">
                  <a:pos x="128" y="5"/>
                </a:cxn>
                <a:cxn ang="0">
                  <a:pos x="177" y="1"/>
                </a:cxn>
                <a:cxn ang="0">
                  <a:pos x="224" y="4"/>
                </a:cxn>
                <a:cxn ang="0">
                  <a:pos x="273" y="23"/>
                </a:cxn>
                <a:cxn ang="0">
                  <a:pos x="359" y="14"/>
                </a:cxn>
                <a:cxn ang="0">
                  <a:pos x="459" y="19"/>
                </a:cxn>
                <a:cxn ang="0">
                  <a:pos x="503" y="71"/>
                </a:cxn>
                <a:cxn ang="0">
                  <a:pos x="554" y="107"/>
                </a:cxn>
                <a:cxn ang="0">
                  <a:pos x="627" y="109"/>
                </a:cxn>
                <a:cxn ang="0">
                  <a:pos x="650" y="139"/>
                </a:cxn>
                <a:cxn ang="0">
                  <a:pos x="650" y="175"/>
                </a:cxn>
              </a:cxnLst>
              <a:rect l="0" t="0" r="r" b="b"/>
              <a:pathLst>
                <a:path w="654" h="175">
                  <a:moveTo>
                    <a:pt x="0" y="7"/>
                  </a:moveTo>
                  <a:cubicBezTo>
                    <a:pt x="7" y="8"/>
                    <a:pt x="29" y="14"/>
                    <a:pt x="44" y="16"/>
                  </a:cubicBezTo>
                  <a:cubicBezTo>
                    <a:pt x="59" y="18"/>
                    <a:pt x="75" y="21"/>
                    <a:pt x="89" y="19"/>
                  </a:cubicBezTo>
                  <a:cubicBezTo>
                    <a:pt x="103" y="17"/>
                    <a:pt x="113" y="8"/>
                    <a:pt x="128" y="5"/>
                  </a:cubicBezTo>
                  <a:cubicBezTo>
                    <a:pt x="143" y="2"/>
                    <a:pt x="161" y="1"/>
                    <a:pt x="177" y="1"/>
                  </a:cubicBezTo>
                  <a:cubicBezTo>
                    <a:pt x="193" y="1"/>
                    <a:pt x="208" y="0"/>
                    <a:pt x="224" y="4"/>
                  </a:cubicBezTo>
                  <a:cubicBezTo>
                    <a:pt x="240" y="8"/>
                    <a:pt x="251" y="21"/>
                    <a:pt x="273" y="23"/>
                  </a:cubicBezTo>
                  <a:cubicBezTo>
                    <a:pt x="295" y="25"/>
                    <a:pt x="328" y="15"/>
                    <a:pt x="359" y="14"/>
                  </a:cubicBezTo>
                  <a:cubicBezTo>
                    <a:pt x="390" y="13"/>
                    <a:pt x="435" y="10"/>
                    <a:pt x="459" y="19"/>
                  </a:cubicBezTo>
                  <a:cubicBezTo>
                    <a:pt x="483" y="28"/>
                    <a:pt x="487" y="56"/>
                    <a:pt x="503" y="71"/>
                  </a:cubicBezTo>
                  <a:cubicBezTo>
                    <a:pt x="519" y="86"/>
                    <a:pt x="533" y="101"/>
                    <a:pt x="554" y="107"/>
                  </a:cubicBezTo>
                  <a:cubicBezTo>
                    <a:pt x="575" y="113"/>
                    <a:pt x="611" y="104"/>
                    <a:pt x="627" y="109"/>
                  </a:cubicBezTo>
                  <a:cubicBezTo>
                    <a:pt x="643" y="114"/>
                    <a:pt x="646" y="128"/>
                    <a:pt x="650" y="139"/>
                  </a:cubicBezTo>
                  <a:cubicBezTo>
                    <a:pt x="654" y="150"/>
                    <a:pt x="650" y="168"/>
                    <a:pt x="650" y="175"/>
                  </a:cubicBezTo>
                </a:path>
              </a:pathLst>
            </a:custGeom>
            <a:noFill/>
            <a:ln w="2857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4" name="Freeform 23"/>
            <p:cNvSpPr>
              <a:spLocks/>
            </p:cNvSpPr>
            <p:nvPr/>
          </p:nvSpPr>
          <p:spPr bwMode="auto">
            <a:xfrm>
              <a:off x="5364163" y="3017838"/>
              <a:ext cx="1246187" cy="2232025"/>
            </a:xfrm>
            <a:custGeom>
              <a:avLst/>
              <a:gdLst/>
              <a:ahLst/>
              <a:cxnLst>
                <a:cxn ang="0">
                  <a:pos x="326" y="1371"/>
                </a:cxn>
                <a:cxn ang="0">
                  <a:pos x="289" y="1399"/>
                </a:cxn>
                <a:cxn ang="0">
                  <a:pos x="236" y="1389"/>
                </a:cxn>
                <a:cxn ang="0">
                  <a:pos x="214" y="1299"/>
                </a:cxn>
                <a:cxn ang="0">
                  <a:pos x="170" y="1251"/>
                </a:cxn>
                <a:cxn ang="0">
                  <a:pos x="157" y="1161"/>
                </a:cxn>
                <a:cxn ang="0">
                  <a:pos x="118" y="1096"/>
                </a:cxn>
                <a:cxn ang="0">
                  <a:pos x="116" y="1002"/>
                </a:cxn>
                <a:cxn ang="0">
                  <a:pos x="4" y="910"/>
                </a:cxn>
                <a:cxn ang="0">
                  <a:pos x="89" y="855"/>
                </a:cxn>
                <a:cxn ang="0">
                  <a:pos x="74" y="738"/>
                </a:cxn>
                <a:cxn ang="0">
                  <a:pos x="121" y="681"/>
                </a:cxn>
                <a:cxn ang="0">
                  <a:pos x="152" y="619"/>
                </a:cxn>
                <a:cxn ang="0">
                  <a:pos x="152" y="532"/>
                </a:cxn>
                <a:cxn ang="0">
                  <a:pos x="223" y="489"/>
                </a:cxn>
                <a:cxn ang="0">
                  <a:pos x="310" y="363"/>
                </a:cxn>
                <a:cxn ang="0">
                  <a:pos x="380" y="330"/>
                </a:cxn>
                <a:cxn ang="0">
                  <a:pos x="424" y="294"/>
                </a:cxn>
                <a:cxn ang="0">
                  <a:pos x="452" y="307"/>
                </a:cxn>
                <a:cxn ang="0">
                  <a:pos x="535" y="249"/>
                </a:cxn>
                <a:cxn ang="0">
                  <a:pos x="583" y="222"/>
                </a:cxn>
                <a:cxn ang="0">
                  <a:pos x="640" y="150"/>
                </a:cxn>
                <a:cxn ang="0">
                  <a:pos x="644" y="102"/>
                </a:cxn>
                <a:cxn ang="0">
                  <a:pos x="706" y="87"/>
                </a:cxn>
                <a:cxn ang="0">
                  <a:pos x="748" y="75"/>
                </a:cxn>
                <a:cxn ang="0">
                  <a:pos x="785" y="0"/>
                </a:cxn>
              </a:cxnLst>
              <a:rect l="0" t="0" r="r" b="b"/>
              <a:pathLst>
                <a:path w="785" h="1406">
                  <a:moveTo>
                    <a:pt x="326" y="1371"/>
                  </a:moveTo>
                  <a:cubicBezTo>
                    <a:pt x="320" y="1376"/>
                    <a:pt x="304" y="1396"/>
                    <a:pt x="289" y="1399"/>
                  </a:cubicBezTo>
                  <a:cubicBezTo>
                    <a:pt x="274" y="1402"/>
                    <a:pt x="249" y="1406"/>
                    <a:pt x="236" y="1389"/>
                  </a:cubicBezTo>
                  <a:cubicBezTo>
                    <a:pt x="223" y="1372"/>
                    <a:pt x="225" y="1322"/>
                    <a:pt x="214" y="1299"/>
                  </a:cubicBezTo>
                  <a:cubicBezTo>
                    <a:pt x="203" y="1276"/>
                    <a:pt x="180" y="1274"/>
                    <a:pt x="170" y="1251"/>
                  </a:cubicBezTo>
                  <a:cubicBezTo>
                    <a:pt x="160" y="1228"/>
                    <a:pt x="166" y="1187"/>
                    <a:pt x="157" y="1161"/>
                  </a:cubicBezTo>
                  <a:cubicBezTo>
                    <a:pt x="148" y="1135"/>
                    <a:pt x="125" y="1122"/>
                    <a:pt x="118" y="1096"/>
                  </a:cubicBezTo>
                  <a:cubicBezTo>
                    <a:pt x="111" y="1070"/>
                    <a:pt x="135" y="1033"/>
                    <a:pt x="116" y="1002"/>
                  </a:cubicBezTo>
                  <a:cubicBezTo>
                    <a:pt x="97" y="971"/>
                    <a:pt x="8" y="934"/>
                    <a:pt x="4" y="910"/>
                  </a:cubicBezTo>
                  <a:cubicBezTo>
                    <a:pt x="0" y="886"/>
                    <a:pt x="77" y="884"/>
                    <a:pt x="89" y="855"/>
                  </a:cubicBezTo>
                  <a:cubicBezTo>
                    <a:pt x="101" y="826"/>
                    <a:pt x="69" y="767"/>
                    <a:pt x="74" y="738"/>
                  </a:cubicBezTo>
                  <a:cubicBezTo>
                    <a:pt x="79" y="709"/>
                    <a:pt x="108" y="701"/>
                    <a:pt x="121" y="681"/>
                  </a:cubicBezTo>
                  <a:cubicBezTo>
                    <a:pt x="134" y="661"/>
                    <a:pt x="147" y="644"/>
                    <a:pt x="152" y="619"/>
                  </a:cubicBezTo>
                  <a:cubicBezTo>
                    <a:pt x="157" y="594"/>
                    <a:pt x="140" y="554"/>
                    <a:pt x="152" y="532"/>
                  </a:cubicBezTo>
                  <a:cubicBezTo>
                    <a:pt x="164" y="510"/>
                    <a:pt x="197" y="517"/>
                    <a:pt x="223" y="489"/>
                  </a:cubicBezTo>
                  <a:cubicBezTo>
                    <a:pt x="249" y="461"/>
                    <a:pt x="284" y="389"/>
                    <a:pt x="310" y="363"/>
                  </a:cubicBezTo>
                  <a:cubicBezTo>
                    <a:pt x="336" y="337"/>
                    <a:pt x="361" y="341"/>
                    <a:pt x="380" y="330"/>
                  </a:cubicBezTo>
                  <a:cubicBezTo>
                    <a:pt x="399" y="319"/>
                    <a:pt x="412" y="298"/>
                    <a:pt x="424" y="294"/>
                  </a:cubicBezTo>
                  <a:cubicBezTo>
                    <a:pt x="436" y="290"/>
                    <a:pt x="434" y="314"/>
                    <a:pt x="452" y="307"/>
                  </a:cubicBezTo>
                  <a:cubicBezTo>
                    <a:pt x="470" y="300"/>
                    <a:pt x="513" y="263"/>
                    <a:pt x="535" y="249"/>
                  </a:cubicBezTo>
                  <a:cubicBezTo>
                    <a:pt x="557" y="235"/>
                    <a:pt x="565" y="239"/>
                    <a:pt x="583" y="222"/>
                  </a:cubicBezTo>
                  <a:cubicBezTo>
                    <a:pt x="601" y="205"/>
                    <a:pt x="630" y="170"/>
                    <a:pt x="640" y="150"/>
                  </a:cubicBezTo>
                  <a:cubicBezTo>
                    <a:pt x="650" y="130"/>
                    <a:pt x="633" y="112"/>
                    <a:pt x="644" y="102"/>
                  </a:cubicBezTo>
                  <a:cubicBezTo>
                    <a:pt x="655" y="92"/>
                    <a:pt x="689" y="91"/>
                    <a:pt x="706" y="87"/>
                  </a:cubicBezTo>
                  <a:cubicBezTo>
                    <a:pt x="723" y="83"/>
                    <a:pt x="735" y="89"/>
                    <a:pt x="748" y="75"/>
                  </a:cubicBezTo>
                  <a:cubicBezTo>
                    <a:pt x="761" y="61"/>
                    <a:pt x="777" y="16"/>
                    <a:pt x="785" y="0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5" name="Freeform 24"/>
            <p:cNvSpPr>
              <a:spLocks/>
            </p:cNvSpPr>
            <p:nvPr/>
          </p:nvSpPr>
          <p:spPr bwMode="auto">
            <a:xfrm>
              <a:off x="4965700" y="1341438"/>
              <a:ext cx="2644775" cy="5273675"/>
            </a:xfrm>
            <a:custGeom>
              <a:avLst/>
              <a:gdLst/>
              <a:ahLst/>
              <a:cxnLst>
                <a:cxn ang="0">
                  <a:pos x="0" y="15"/>
                </a:cxn>
                <a:cxn ang="0">
                  <a:pos x="103" y="31"/>
                </a:cxn>
                <a:cxn ang="0">
                  <a:pos x="271" y="1"/>
                </a:cxn>
                <a:cxn ang="0">
                  <a:pos x="328" y="25"/>
                </a:cxn>
                <a:cxn ang="0">
                  <a:pos x="457" y="49"/>
                </a:cxn>
                <a:cxn ang="0">
                  <a:pos x="541" y="58"/>
                </a:cxn>
                <a:cxn ang="0">
                  <a:pos x="619" y="94"/>
                </a:cxn>
                <a:cxn ang="0">
                  <a:pos x="712" y="214"/>
                </a:cxn>
                <a:cxn ang="0">
                  <a:pos x="811" y="331"/>
                </a:cxn>
                <a:cxn ang="0">
                  <a:pos x="829" y="553"/>
                </a:cxn>
                <a:cxn ang="0">
                  <a:pos x="880" y="676"/>
                </a:cxn>
                <a:cxn ang="0">
                  <a:pos x="877" y="787"/>
                </a:cxn>
                <a:cxn ang="0">
                  <a:pos x="982" y="1009"/>
                </a:cxn>
                <a:cxn ang="0">
                  <a:pos x="1057" y="1072"/>
                </a:cxn>
                <a:cxn ang="0">
                  <a:pos x="1078" y="1201"/>
                </a:cxn>
                <a:cxn ang="0">
                  <a:pos x="1168" y="1303"/>
                </a:cxn>
                <a:cxn ang="0">
                  <a:pos x="1276" y="1318"/>
                </a:cxn>
                <a:cxn ang="0">
                  <a:pos x="1312" y="1459"/>
                </a:cxn>
                <a:cxn ang="0">
                  <a:pos x="1285" y="1507"/>
                </a:cxn>
                <a:cxn ang="0">
                  <a:pos x="1303" y="1639"/>
                </a:cxn>
                <a:cxn ang="0">
                  <a:pos x="1306" y="1705"/>
                </a:cxn>
                <a:cxn ang="0">
                  <a:pos x="1231" y="1837"/>
                </a:cxn>
                <a:cxn ang="0">
                  <a:pos x="1117" y="1963"/>
                </a:cxn>
                <a:cxn ang="0">
                  <a:pos x="979" y="2140"/>
                </a:cxn>
                <a:cxn ang="0">
                  <a:pos x="898" y="2380"/>
                </a:cxn>
                <a:cxn ang="0">
                  <a:pos x="847" y="2539"/>
                </a:cxn>
                <a:cxn ang="0">
                  <a:pos x="826" y="2662"/>
                </a:cxn>
                <a:cxn ang="0">
                  <a:pos x="880" y="2701"/>
                </a:cxn>
                <a:cxn ang="0">
                  <a:pos x="1069" y="2731"/>
                </a:cxn>
                <a:cxn ang="0">
                  <a:pos x="1207" y="2761"/>
                </a:cxn>
                <a:cxn ang="0">
                  <a:pos x="1411" y="2728"/>
                </a:cxn>
                <a:cxn ang="0">
                  <a:pos x="1642" y="2887"/>
                </a:cxn>
                <a:cxn ang="0">
                  <a:pos x="1552" y="3007"/>
                </a:cxn>
                <a:cxn ang="0">
                  <a:pos x="1534" y="3103"/>
                </a:cxn>
                <a:cxn ang="0">
                  <a:pos x="1570" y="3130"/>
                </a:cxn>
                <a:cxn ang="0">
                  <a:pos x="1552" y="3217"/>
                </a:cxn>
                <a:cxn ang="0">
                  <a:pos x="1357" y="3268"/>
                </a:cxn>
                <a:cxn ang="0">
                  <a:pos x="1267" y="3286"/>
                </a:cxn>
                <a:cxn ang="0">
                  <a:pos x="1246" y="3322"/>
                </a:cxn>
              </a:cxnLst>
              <a:rect l="0" t="0" r="r" b="b"/>
              <a:pathLst>
                <a:path w="1666" h="3322">
                  <a:moveTo>
                    <a:pt x="0" y="15"/>
                  </a:moveTo>
                  <a:cubicBezTo>
                    <a:pt x="17" y="18"/>
                    <a:pt x="58" y="33"/>
                    <a:pt x="103" y="31"/>
                  </a:cubicBezTo>
                  <a:cubicBezTo>
                    <a:pt x="148" y="29"/>
                    <a:pt x="234" y="2"/>
                    <a:pt x="271" y="1"/>
                  </a:cubicBezTo>
                  <a:cubicBezTo>
                    <a:pt x="308" y="0"/>
                    <a:pt x="297" y="17"/>
                    <a:pt x="328" y="25"/>
                  </a:cubicBezTo>
                  <a:cubicBezTo>
                    <a:pt x="359" y="33"/>
                    <a:pt x="422" y="44"/>
                    <a:pt x="457" y="49"/>
                  </a:cubicBezTo>
                  <a:cubicBezTo>
                    <a:pt x="492" y="54"/>
                    <a:pt x="514" y="51"/>
                    <a:pt x="541" y="58"/>
                  </a:cubicBezTo>
                  <a:cubicBezTo>
                    <a:pt x="568" y="65"/>
                    <a:pt x="591" y="68"/>
                    <a:pt x="619" y="94"/>
                  </a:cubicBezTo>
                  <a:cubicBezTo>
                    <a:pt x="647" y="120"/>
                    <a:pt x="680" y="175"/>
                    <a:pt x="712" y="214"/>
                  </a:cubicBezTo>
                  <a:cubicBezTo>
                    <a:pt x="744" y="253"/>
                    <a:pt x="792" y="275"/>
                    <a:pt x="811" y="331"/>
                  </a:cubicBezTo>
                  <a:cubicBezTo>
                    <a:pt x="830" y="387"/>
                    <a:pt x="818" y="496"/>
                    <a:pt x="829" y="553"/>
                  </a:cubicBezTo>
                  <a:cubicBezTo>
                    <a:pt x="840" y="610"/>
                    <a:pt x="872" y="637"/>
                    <a:pt x="880" y="676"/>
                  </a:cubicBezTo>
                  <a:cubicBezTo>
                    <a:pt x="888" y="715"/>
                    <a:pt x="860" y="731"/>
                    <a:pt x="877" y="787"/>
                  </a:cubicBezTo>
                  <a:cubicBezTo>
                    <a:pt x="894" y="843"/>
                    <a:pt x="952" y="962"/>
                    <a:pt x="982" y="1009"/>
                  </a:cubicBezTo>
                  <a:cubicBezTo>
                    <a:pt x="1012" y="1056"/>
                    <a:pt x="1041" y="1040"/>
                    <a:pt x="1057" y="1072"/>
                  </a:cubicBezTo>
                  <a:cubicBezTo>
                    <a:pt x="1073" y="1104"/>
                    <a:pt x="1060" y="1163"/>
                    <a:pt x="1078" y="1201"/>
                  </a:cubicBezTo>
                  <a:cubicBezTo>
                    <a:pt x="1096" y="1239"/>
                    <a:pt x="1135" y="1284"/>
                    <a:pt x="1168" y="1303"/>
                  </a:cubicBezTo>
                  <a:cubicBezTo>
                    <a:pt x="1201" y="1322"/>
                    <a:pt x="1252" y="1292"/>
                    <a:pt x="1276" y="1318"/>
                  </a:cubicBezTo>
                  <a:cubicBezTo>
                    <a:pt x="1300" y="1344"/>
                    <a:pt x="1311" y="1428"/>
                    <a:pt x="1312" y="1459"/>
                  </a:cubicBezTo>
                  <a:cubicBezTo>
                    <a:pt x="1313" y="1490"/>
                    <a:pt x="1286" y="1477"/>
                    <a:pt x="1285" y="1507"/>
                  </a:cubicBezTo>
                  <a:cubicBezTo>
                    <a:pt x="1284" y="1537"/>
                    <a:pt x="1300" y="1606"/>
                    <a:pt x="1303" y="1639"/>
                  </a:cubicBezTo>
                  <a:cubicBezTo>
                    <a:pt x="1306" y="1672"/>
                    <a:pt x="1318" y="1672"/>
                    <a:pt x="1306" y="1705"/>
                  </a:cubicBezTo>
                  <a:cubicBezTo>
                    <a:pt x="1294" y="1738"/>
                    <a:pt x="1262" y="1794"/>
                    <a:pt x="1231" y="1837"/>
                  </a:cubicBezTo>
                  <a:cubicBezTo>
                    <a:pt x="1200" y="1880"/>
                    <a:pt x="1159" y="1913"/>
                    <a:pt x="1117" y="1963"/>
                  </a:cubicBezTo>
                  <a:cubicBezTo>
                    <a:pt x="1075" y="2013"/>
                    <a:pt x="1015" y="2071"/>
                    <a:pt x="979" y="2140"/>
                  </a:cubicBezTo>
                  <a:cubicBezTo>
                    <a:pt x="943" y="2209"/>
                    <a:pt x="920" y="2314"/>
                    <a:pt x="898" y="2380"/>
                  </a:cubicBezTo>
                  <a:cubicBezTo>
                    <a:pt x="876" y="2446"/>
                    <a:pt x="859" y="2492"/>
                    <a:pt x="847" y="2539"/>
                  </a:cubicBezTo>
                  <a:lnTo>
                    <a:pt x="826" y="2662"/>
                  </a:lnTo>
                  <a:cubicBezTo>
                    <a:pt x="831" y="2689"/>
                    <a:pt x="840" y="2690"/>
                    <a:pt x="880" y="2701"/>
                  </a:cubicBezTo>
                  <a:cubicBezTo>
                    <a:pt x="920" y="2712"/>
                    <a:pt x="1015" y="2721"/>
                    <a:pt x="1069" y="2731"/>
                  </a:cubicBezTo>
                  <a:cubicBezTo>
                    <a:pt x="1123" y="2741"/>
                    <a:pt x="1150" y="2761"/>
                    <a:pt x="1207" y="2761"/>
                  </a:cubicBezTo>
                  <a:cubicBezTo>
                    <a:pt x="1264" y="2761"/>
                    <a:pt x="1339" y="2707"/>
                    <a:pt x="1411" y="2728"/>
                  </a:cubicBezTo>
                  <a:cubicBezTo>
                    <a:pt x="1483" y="2749"/>
                    <a:pt x="1618" y="2841"/>
                    <a:pt x="1642" y="2887"/>
                  </a:cubicBezTo>
                  <a:cubicBezTo>
                    <a:pt x="1666" y="2933"/>
                    <a:pt x="1570" y="2971"/>
                    <a:pt x="1552" y="3007"/>
                  </a:cubicBezTo>
                  <a:cubicBezTo>
                    <a:pt x="1534" y="3043"/>
                    <a:pt x="1531" y="3083"/>
                    <a:pt x="1534" y="3103"/>
                  </a:cubicBezTo>
                  <a:cubicBezTo>
                    <a:pt x="1537" y="3123"/>
                    <a:pt x="1567" y="3111"/>
                    <a:pt x="1570" y="3130"/>
                  </a:cubicBezTo>
                  <a:cubicBezTo>
                    <a:pt x="1573" y="3149"/>
                    <a:pt x="1587" y="3194"/>
                    <a:pt x="1552" y="3217"/>
                  </a:cubicBezTo>
                  <a:cubicBezTo>
                    <a:pt x="1517" y="3240"/>
                    <a:pt x="1404" y="3257"/>
                    <a:pt x="1357" y="3268"/>
                  </a:cubicBezTo>
                  <a:cubicBezTo>
                    <a:pt x="1310" y="3279"/>
                    <a:pt x="1286" y="3277"/>
                    <a:pt x="1267" y="3286"/>
                  </a:cubicBezTo>
                  <a:cubicBezTo>
                    <a:pt x="1248" y="3295"/>
                    <a:pt x="1250" y="3315"/>
                    <a:pt x="1246" y="3322"/>
                  </a:cubicBezTo>
                </a:path>
              </a:pathLst>
            </a:custGeom>
            <a:noFill/>
            <a:ln w="114300">
              <a:solidFill>
                <a:srgbClr val="3333CC"/>
              </a:solidFill>
              <a:round/>
              <a:headEnd type="triangle" w="med" len="med"/>
              <a:tailEnd type="none" w="med" len="med"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6" name="Freeform 25"/>
            <p:cNvSpPr>
              <a:spLocks/>
            </p:cNvSpPr>
            <p:nvPr/>
          </p:nvSpPr>
          <p:spPr bwMode="auto">
            <a:xfrm>
              <a:off x="7000875" y="3346450"/>
              <a:ext cx="1666875" cy="1062038"/>
            </a:xfrm>
            <a:custGeom>
              <a:avLst/>
              <a:gdLst/>
              <a:ahLst/>
              <a:cxnLst>
                <a:cxn ang="0">
                  <a:pos x="0" y="64"/>
                </a:cxn>
                <a:cxn ang="0">
                  <a:pos x="66" y="57"/>
                </a:cxn>
                <a:cxn ang="0">
                  <a:pos x="114" y="22"/>
                </a:cxn>
                <a:cxn ang="0">
                  <a:pos x="228" y="18"/>
                </a:cxn>
                <a:cxn ang="0">
                  <a:pos x="306" y="132"/>
                </a:cxn>
                <a:cxn ang="0">
                  <a:pos x="335" y="265"/>
                </a:cxn>
                <a:cxn ang="0">
                  <a:pos x="390" y="249"/>
                </a:cxn>
                <a:cxn ang="0">
                  <a:pos x="476" y="250"/>
                </a:cxn>
                <a:cxn ang="0">
                  <a:pos x="497" y="109"/>
                </a:cxn>
                <a:cxn ang="0">
                  <a:pos x="552" y="97"/>
                </a:cxn>
                <a:cxn ang="0">
                  <a:pos x="576" y="217"/>
                </a:cxn>
                <a:cxn ang="0">
                  <a:pos x="683" y="339"/>
                </a:cxn>
                <a:cxn ang="0">
                  <a:pos x="735" y="243"/>
                </a:cxn>
                <a:cxn ang="0">
                  <a:pos x="758" y="139"/>
                </a:cxn>
                <a:cxn ang="0">
                  <a:pos x="950" y="219"/>
                </a:cxn>
                <a:cxn ang="0">
                  <a:pos x="1041" y="355"/>
                </a:cxn>
                <a:cxn ang="0">
                  <a:pos x="1004" y="445"/>
                </a:cxn>
                <a:cxn ang="0">
                  <a:pos x="1023" y="634"/>
                </a:cxn>
                <a:cxn ang="0">
                  <a:pos x="960" y="655"/>
                </a:cxn>
                <a:cxn ang="0">
                  <a:pos x="903" y="606"/>
                </a:cxn>
                <a:cxn ang="0">
                  <a:pos x="824" y="580"/>
                </a:cxn>
                <a:cxn ang="0">
                  <a:pos x="812" y="529"/>
                </a:cxn>
                <a:cxn ang="0">
                  <a:pos x="794" y="513"/>
                </a:cxn>
                <a:cxn ang="0">
                  <a:pos x="774" y="484"/>
                </a:cxn>
              </a:cxnLst>
              <a:rect l="0" t="0" r="r" b="b"/>
              <a:pathLst>
                <a:path w="1050" h="669">
                  <a:moveTo>
                    <a:pt x="0" y="64"/>
                  </a:moveTo>
                  <a:cubicBezTo>
                    <a:pt x="11" y="63"/>
                    <a:pt x="47" y="64"/>
                    <a:pt x="66" y="57"/>
                  </a:cubicBezTo>
                  <a:cubicBezTo>
                    <a:pt x="85" y="50"/>
                    <a:pt x="87" y="28"/>
                    <a:pt x="114" y="22"/>
                  </a:cubicBezTo>
                  <a:cubicBezTo>
                    <a:pt x="141" y="16"/>
                    <a:pt x="196" y="0"/>
                    <a:pt x="228" y="18"/>
                  </a:cubicBezTo>
                  <a:cubicBezTo>
                    <a:pt x="260" y="36"/>
                    <a:pt x="288" y="91"/>
                    <a:pt x="306" y="132"/>
                  </a:cubicBezTo>
                  <a:cubicBezTo>
                    <a:pt x="324" y="173"/>
                    <a:pt x="321" y="246"/>
                    <a:pt x="335" y="265"/>
                  </a:cubicBezTo>
                  <a:cubicBezTo>
                    <a:pt x="349" y="284"/>
                    <a:pt x="366" y="252"/>
                    <a:pt x="390" y="249"/>
                  </a:cubicBezTo>
                  <a:cubicBezTo>
                    <a:pt x="414" y="246"/>
                    <a:pt x="458" y="273"/>
                    <a:pt x="476" y="250"/>
                  </a:cubicBezTo>
                  <a:cubicBezTo>
                    <a:pt x="494" y="227"/>
                    <a:pt x="484" y="134"/>
                    <a:pt x="497" y="109"/>
                  </a:cubicBezTo>
                  <a:cubicBezTo>
                    <a:pt x="510" y="84"/>
                    <a:pt x="539" y="79"/>
                    <a:pt x="552" y="97"/>
                  </a:cubicBezTo>
                  <a:cubicBezTo>
                    <a:pt x="565" y="115"/>
                    <a:pt x="554" y="177"/>
                    <a:pt x="576" y="217"/>
                  </a:cubicBezTo>
                  <a:cubicBezTo>
                    <a:pt x="598" y="257"/>
                    <a:pt x="657" y="335"/>
                    <a:pt x="683" y="339"/>
                  </a:cubicBezTo>
                  <a:cubicBezTo>
                    <a:pt x="709" y="343"/>
                    <a:pt x="723" y="276"/>
                    <a:pt x="735" y="243"/>
                  </a:cubicBezTo>
                  <a:cubicBezTo>
                    <a:pt x="747" y="210"/>
                    <a:pt x="722" y="143"/>
                    <a:pt x="758" y="139"/>
                  </a:cubicBezTo>
                  <a:cubicBezTo>
                    <a:pt x="794" y="135"/>
                    <a:pt x="903" y="183"/>
                    <a:pt x="950" y="219"/>
                  </a:cubicBezTo>
                  <a:cubicBezTo>
                    <a:pt x="997" y="255"/>
                    <a:pt x="1032" y="317"/>
                    <a:pt x="1041" y="355"/>
                  </a:cubicBezTo>
                  <a:cubicBezTo>
                    <a:pt x="1050" y="393"/>
                    <a:pt x="1007" y="399"/>
                    <a:pt x="1004" y="445"/>
                  </a:cubicBezTo>
                  <a:cubicBezTo>
                    <a:pt x="1001" y="491"/>
                    <a:pt x="1030" y="599"/>
                    <a:pt x="1023" y="634"/>
                  </a:cubicBezTo>
                  <a:cubicBezTo>
                    <a:pt x="1016" y="669"/>
                    <a:pt x="980" y="660"/>
                    <a:pt x="960" y="655"/>
                  </a:cubicBezTo>
                  <a:cubicBezTo>
                    <a:pt x="940" y="650"/>
                    <a:pt x="926" y="618"/>
                    <a:pt x="903" y="606"/>
                  </a:cubicBezTo>
                  <a:cubicBezTo>
                    <a:pt x="880" y="594"/>
                    <a:pt x="839" y="593"/>
                    <a:pt x="824" y="580"/>
                  </a:cubicBezTo>
                  <a:cubicBezTo>
                    <a:pt x="809" y="567"/>
                    <a:pt x="817" y="540"/>
                    <a:pt x="812" y="529"/>
                  </a:cubicBezTo>
                  <a:cubicBezTo>
                    <a:pt x="807" y="518"/>
                    <a:pt x="800" y="521"/>
                    <a:pt x="794" y="513"/>
                  </a:cubicBezTo>
                  <a:cubicBezTo>
                    <a:pt x="788" y="505"/>
                    <a:pt x="778" y="490"/>
                    <a:pt x="774" y="484"/>
                  </a:cubicBezTo>
                </a:path>
              </a:pathLst>
            </a:custGeom>
            <a:noFill/>
            <a:ln w="2857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7" name="Freeform 26"/>
            <p:cNvSpPr>
              <a:spLocks/>
            </p:cNvSpPr>
            <p:nvPr/>
          </p:nvSpPr>
          <p:spPr bwMode="auto">
            <a:xfrm>
              <a:off x="6951663" y="3929063"/>
              <a:ext cx="619125" cy="1252537"/>
            </a:xfrm>
            <a:custGeom>
              <a:avLst/>
              <a:gdLst/>
              <a:ahLst/>
              <a:cxnLst>
                <a:cxn ang="0">
                  <a:pos x="3" y="789"/>
                </a:cxn>
                <a:cxn ang="0">
                  <a:pos x="7" y="684"/>
                </a:cxn>
                <a:cxn ang="0">
                  <a:pos x="45" y="663"/>
                </a:cxn>
                <a:cxn ang="0">
                  <a:pos x="54" y="626"/>
                </a:cxn>
                <a:cxn ang="0">
                  <a:pos x="148" y="626"/>
                </a:cxn>
                <a:cxn ang="0">
                  <a:pos x="363" y="522"/>
                </a:cxn>
                <a:cxn ang="0">
                  <a:pos x="312" y="458"/>
                </a:cxn>
                <a:cxn ang="0">
                  <a:pos x="330" y="390"/>
                </a:cxn>
                <a:cxn ang="0">
                  <a:pos x="303" y="321"/>
                </a:cxn>
                <a:cxn ang="0">
                  <a:pos x="309" y="261"/>
                </a:cxn>
                <a:cxn ang="0">
                  <a:pos x="315" y="198"/>
                </a:cxn>
                <a:cxn ang="0">
                  <a:pos x="291" y="146"/>
                </a:cxn>
                <a:cxn ang="0">
                  <a:pos x="274" y="53"/>
                </a:cxn>
                <a:cxn ang="0">
                  <a:pos x="181" y="66"/>
                </a:cxn>
                <a:cxn ang="0">
                  <a:pos x="94" y="11"/>
                </a:cxn>
                <a:cxn ang="0">
                  <a:pos x="54" y="0"/>
                </a:cxn>
              </a:cxnLst>
              <a:rect l="0" t="0" r="r" b="b"/>
              <a:pathLst>
                <a:path w="390" h="789">
                  <a:moveTo>
                    <a:pt x="3" y="789"/>
                  </a:moveTo>
                  <a:cubicBezTo>
                    <a:pt x="4" y="772"/>
                    <a:pt x="0" y="705"/>
                    <a:pt x="7" y="684"/>
                  </a:cubicBezTo>
                  <a:cubicBezTo>
                    <a:pt x="14" y="663"/>
                    <a:pt x="37" y="673"/>
                    <a:pt x="45" y="663"/>
                  </a:cubicBezTo>
                  <a:cubicBezTo>
                    <a:pt x="53" y="653"/>
                    <a:pt x="37" y="632"/>
                    <a:pt x="54" y="626"/>
                  </a:cubicBezTo>
                  <a:cubicBezTo>
                    <a:pt x="71" y="620"/>
                    <a:pt x="97" y="643"/>
                    <a:pt x="148" y="626"/>
                  </a:cubicBezTo>
                  <a:cubicBezTo>
                    <a:pt x="199" y="609"/>
                    <a:pt x="336" y="550"/>
                    <a:pt x="363" y="522"/>
                  </a:cubicBezTo>
                  <a:cubicBezTo>
                    <a:pt x="390" y="494"/>
                    <a:pt x="317" y="480"/>
                    <a:pt x="312" y="458"/>
                  </a:cubicBezTo>
                  <a:cubicBezTo>
                    <a:pt x="307" y="436"/>
                    <a:pt x="331" y="413"/>
                    <a:pt x="330" y="390"/>
                  </a:cubicBezTo>
                  <a:cubicBezTo>
                    <a:pt x="329" y="367"/>
                    <a:pt x="306" y="342"/>
                    <a:pt x="303" y="321"/>
                  </a:cubicBezTo>
                  <a:cubicBezTo>
                    <a:pt x="300" y="300"/>
                    <a:pt x="307" y="281"/>
                    <a:pt x="309" y="261"/>
                  </a:cubicBezTo>
                  <a:cubicBezTo>
                    <a:pt x="311" y="241"/>
                    <a:pt x="318" y="217"/>
                    <a:pt x="315" y="198"/>
                  </a:cubicBezTo>
                  <a:cubicBezTo>
                    <a:pt x="312" y="179"/>
                    <a:pt x="298" y="170"/>
                    <a:pt x="291" y="146"/>
                  </a:cubicBezTo>
                  <a:cubicBezTo>
                    <a:pt x="284" y="122"/>
                    <a:pt x="292" y="66"/>
                    <a:pt x="274" y="53"/>
                  </a:cubicBezTo>
                  <a:cubicBezTo>
                    <a:pt x="256" y="40"/>
                    <a:pt x="211" y="73"/>
                    <a:pt x="181" y="66"/>
                  </a:cubicBezTo>
                  <a:cubicBezTo>
                    <a:pt x="151" y="59"/>
                    <a:pt x="115" y="22"/>
                    <a:pt x="94" y="11"/>
                  </a:cubicBezTo>
                  <a:cubicBezTo>
                    <a:pt x="73" y="0"/>
                    <a:pt x="62" y="2"/>
                    <a:pt x="54" y="0"/>
                  </a:cubicBezTo>
                </a:path>
              </a:pathLst>
            </a:custGeom>
            <a:noFill/>
            <a:ln w="9525">
              <a:solidFill>
                <a:srgbClr val="3333CC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8" name="Oval 27"/>
            <p:cNvSpPr>
              <a:spLocks noChangeAspect="1" noChangeArrowheads="1"/>
            </p:cNvSpPr>
            <p:nvPr/>
          </p:nvSpPr>
          <p:spPr bwMode="auto">
            <a:xfrm>
              <a:off x="6324600" y="22098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59" name="Oval 28"/>
            <p:cNvSpPr>
              <a:spLocks noChangeAspect="1" noChangeArrowheads="1"/>
            </p:cNvSpPr>
            <p:nvPr/>
          </p:nvSpPr>
          <p:spPr bwMode="auto">
            <a:xfrm>
              <a:off x="6553200" y="1905000"/>
              <a:ext cx="68263" cy="603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0" name="Oval 29"/>
            <p:cNvSpPr>
              <a:spLocks noChangeAspect="1" noChangeArrowheads="1"/>
            </p:cNvSpPr>
            <p:nvPr/>
          </p:nvSpPr>
          <p:spPr bwMode="auto">
            <a:xfrm>
              <a:off x="6324600" y="1981200"/>
              <a:ext cx="68263" cy="603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1" name="Oval 30"/>
            <p:cNvSpPr>
              <a:spLocks noChangeAspect="1" noChangeArrowheads="1"/>
            </p:cNvSpPr>
            <p:nvPr/>
          </p:nvSpPr>
          <p:spPr bwMode="auto">
            <a:xfrm>
              <a:off x="5181600" y="9906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2" name="Oval 31"/>
            <p:cNvSpPr>
              <a:spLocks noChangeAspect="1" noChangeArrowheads="1"/>
            </p:cNvSpPr>
            <p:nvPr/>
          </p:nvSpPr>
          <p:spPr bwMode="auto">
            <a:xfrm>
              <a:off x="4953000" y="1295400"/>
              <a:ext cx="68263" cy="603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4" name="Oval 33"/>
            <p:cNvSpPr>
              <a:spLocks noChangeAspect="1" noChangeArrowheads="1"/>
            </p:cNvSpPr>
            <p:nvPr/>
          </p:nvSpPr>
          <p:spPr bwMode="auto">
            <a:xfrm>
              <a:off x="4953000" y="1143000"/>
              <a:ext cx="68263" cy="60325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5" name="Oval 34"/>
            <p:cNvSpPr>
              <a:spLocks noChangeAspect="1" noChangeArrowheads="1"/>
            </p:cNvSpPr>
            <p:nvPr/>
          </p:nvSpPr>
          <p:spPr bwMode="auto">
            <a:xfrm>
              <a:off x="7315200" y="33528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6" name="Oval 35"/>
            <p:cNvSpPr>
              <a:spLocks noChangeAspect="1" noChangeArrowheads="1"/>
            </p:cNvSpPr>
            <p:nvPr/>
          </p:nvSpPr>
          <p:spPr bwMode="auto">
            <a:xfrm>
              <a:off x="6248400" y="23622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7" name="Oval 36"/>
            <p:cNvSpPr>
              <a:spLocks noChangeAspect="1" noChangeArrowheads="1"/>
            </p:cNvSpPr>
            <p:nvPr/>
          </p:nvSpPr>
          <p:spPr bwMode="auto">
            <a:xfrm>
              <a:off x="6324600" y="26670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68" name="Oval 37"/>
            <p:cNvSpPr>
              <a:spLocks noChangeArrowheads="1"/>
            </p:cNvSpPr>
            <p:nvPr/>
          </p:nvSpPr>
          <p:spPr bwMode="auto">
            <a:xfrm>
              <a:off x="7239000" y="3962400"/>
              <a:ext cx="76200" cy="76200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0" name="Oval 39"/>
            <p:cNvSpPr>
              <a:spLocks noChangeAspect="1" noChangeArrowheads="1"/>
            </p:cNvSpPr>
            <p:nvPr/>
          </p:nvSpPr>
          <p:spPr bwMode="auto">
            <a:xfrm>
              <a:off x="7467600" y="46482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2" name="Oval 41"/>
            <p:cNvSpPr>
              <a:spLocks noChangeAspect="1" noChangeArrowheads="1"/>
            </p:cNvSpPr>
            <p:nvPr/>
          </p:nvSpPr>
          <p:spPr bwMode="auto">
            <a:xfrm flipH="1">
              <a:off x="6516688" y="4508500"/>
              <a:ext cx="68262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4" name="Freeform 80"/>
            <p:cNvSpPr>
              <a:spLocks/>
            </p:cNvSpPr>
            <p:nvPr/>
          </p:nvSpPr>
          <p:spPr bwMode="auto">
            <a:xfrm>
              <a:off x="4325938" y="1522413"/>
              <a:ext cx="376237" cy="209550"/>
            </a:xfrm>
            <a:custGeom>
              <a:avLst/>
              <a:gdLst/>
              <a:ahLst/>
              <a:cxnLst>
                <a:cxn ang="0">
                  <a:pos x="7" y="42"/>
                </a:cxn>
                <a:cxn ang="0">
                  <a:pos x="58" y="72"/>
                </a:cxn>
                <a:cxn ang="0">
                  <a:pos x="112" y="93"/>
                </a:cxn>
                <a:cxn ang="0">
                  <a:pos x="134" y="130"/>
                </a:cxn>
                <a:cxn ang="0">
                  <a:pos x="178" y="106"/>
                </a:cxn>
                <a:cxn ang="0">
                  <a:pos x="229" y="109"/>
                </a:cxn>
                <a:cxn ang="0">
                  <a:pos x="226" y="63"/>
                </a:cxn>
                <a:cxn ang="0">
                  <a:pos x="176" y="58"/>
                </a:cxn>
                <a:cxn ang="0">
                  <a:pos x="155" y="16"/>
                </a:cxn>
                <a:cxn ang="0">
                  <a:pos x="98" y="1"/>
                </a:cxn>
                <a:cxn ang="0">
                  <a:pos x="34" y="9"/>
                </a:cxn>
                <a:cxn ang="0">
                  <a:pos x="7" y="42"/>
                </a:cxn>
              </a:cxnLst>
              <a:rect l="0" t="0" r="r" b="b"/>
              <a:pathLst>
                <a:path w="237" h="132">
                  <a:moveTo>
                    <a:pt x="7" y="42"/>
                  </a:moveTo>
                  <a:cubicBezTo>
                    <a:pt x="11" y="52"/>
                    <a:pt x="41" y="64"/>
                    <a:pt x="58" y="72"/>
                  </a:cubicBezTo>
                  <a:cubicBezTo>
                    <a:pt x="75" y="80"/>
                    <a:pt x="99" y="83"/>
                    <a:pt x="112" y="93"/>
                  </a:cubicBezTo>
                  <a:cubicBezTo>
                    <a:pt x="125" y="103"/>
                    <a:pt x="123" y="128"/>
                    <a:pt x="134" y="130"/>
                  </a:cubicBezTo>
                  <a:cubicBezTo>
                    <a:pt x="145" y="132"/>
                    <a:pt x="162" y="109"/>
                    <a:pt x="178" y="106"/>
                  </a:cubicBezTo>
                  <a:cubicBezTo>
                    <a:pt x="194" y="103"/>
                    <a:pt x="221" y="116"/>
                    <a:pt x="229" y="109"/>
                  </a:cubicBezTo>
                  <a:cubicBezTo>
                    <a:pt x="237" y="102"/>
                    <a:pt x="235" y="71"/>
                    <a:pt x="226" y="63"/>
                  </a:cubicBezTo>
                  <a:cubicBezTo>
                    <a:pt x="217" y="55"/>
                    <a:pt x="188" y="66"/>
                    <a:pt x="176" y="58"/>
                  </a:cubicBezTo>
                  <a:cubicBezTo>
                    <a:pt x="164" y="50"/>
                    <a:pt x="168" y="25"/>
                    <a:pt x="155" y="16"/>
                  </a:cubicBezTo>
                  <a:cubicBezTo>
                    <a:pt x="142" y="7"/>
                    <a:pt x="118" y="2"/>
                    <a:pt x="98" y="1"/>
                  </a:cubicBezTo>
                  <a:cubicBezTo>
                    <a:pt x="78" y="0"/>
                    <a:pt x="49" y="2"/>
                    <a:pt x="34" y="9"/>
                  </a:cubicBezTo>
                  <a:cubicBezTo>
                    <a:pt x="19" y="16"/>
                    <a:pt x="0" y="35"/>
                    <a:pt x="7" y="42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808080"/>
              </a:solidFill>
              <a:prstDash val="solid"/>
              <a:round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5" name="Oval 98"/>
            <p:cNvSpPr>
              <a:spLocks noChangeAspect="1" noChangeArrowheads="1"/>
            </p:cNvSpPr>
            <p:nvPr/>
          </p:nvSpPr>
          <p:spPr bwMode="auto">
            <a:xfrm>
              <a:off x="6172200" y="54102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76" name="Oval 103"/>
            <p:cNvSpPr>
              <a:spLocks noChangeAspect="1" noChangeArrowheads="1"/>
            </p:cNvSpPr>
            <p:nvPr/>
          </p:nvSpPr>
          <p:spPr bwMode="auto">
            <a:xfrm>
              <a:off x="6248400" y="5638800"/>
              <a:ext cx="68263" cy="68263"/>
            </a:xfrm>
            <a:prstGeom prst="ellipse">
              <a:avLst/>
            </a:prstGeom>
            <a:solidFill>
              <a:srgbClr val="000000"/>
            </a:solidFill>
            <a:ln w="9525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</p:grpSp>
      <p:sp>
        <p:nvSpPr>
          <p:cNvPr id="117" name="Forme libre 116"/>
          <p:cNvSpPr/>
          <p:nvPr/>
        </p:nvSpPr>
        <p:spPr>
          <a:xfrm>
            <a:off x="5368312" y="2780928"/>
            <a:ext cx="3020112" cy="3528392"/>
          </a:xfrm>
          <a:custGeom>
            <a:avLst/>
            <a:gdLst>
              <a:gd name="connsiteX0" fmla="*/ 1510145 w 2660072"/>
              <a:gd name="connsiteY0" fmla="*/ 80124 h 3006552"/>
              <a:gd name="connsiteX1" fmla="*/ 1524000 w 2660072"/>
              <a:gd name="connsiteY1" fmla="*/ 38560 h 3006552"/>
              <a:gd name="connsiteX2" fmla="*/ 2050472 w 2660072"/>
              <a:gd name="connsiteY2" fmla="*/ 80124 h 3006552"/>
              <a:gd name="connsiteX3" fmla="*/ 2189018 w 2660072"/>
              <a:gd name="connsiteY3" fmla="*/ 121687 h 3006552"/>
              <a:gd name="connsiteX4" fmla="*/ 2230581 w 2660072"/>
              <a:gd name="connsiteY4" fmla="*/ 135542 h 3006552"/>
              <a:gd name="connsiteX5" fmla="*/ 2313709 w 2660072"/>
              <a:gd name="connsiteY5" fmla="*/ 246378 h 3006552"/>
              <a:gd name="connsiteX6" fmla="*/ 2369127 w 2660072"/>
              <a:gd name="connsiteY6" fmla="*/ 329506 h 3006552"/>
              <a:gd name="connsiteX7" fmla="*/ 2396836 w 2660072"/>
              <a:gd name="connsiteY7" fmla="*/ 371069 h 3006552"/>
              <a:gd name="connsiteX8" fmla="*/ 2410691 w 2660072"/>
              <a:gd name="connsiteY8" fmla="*/ 426487 h 3006552"/>
              <a:gd name="connsiteX9" fmla="*/ 2452254 w 2660072"/>
              <a:gd name="connsiteY9" fmla="*/ 481906 h 3006552"/>
              <a:gd name="connsiteX10" fmla="*/ 2507672 w 2660072"/>
              <a:gd name="connsiteY10" fmla="*/ 565033 h 3006552"/>
              <a:gd name="connsiteX11" fmla="*/ 2535381 w 2660072"/>
              <a:gd name="connsiteY11" fmla="*/ 606596 h 3006552"/>
              <a:gd name="connsiteX12" fmla="*/ 2563091 w 2660072"/>
              <a:gd name="connsiteY12" fmla="*/ 648160 h 3006552"/>
              <a:gd name="connsiteX13" fmla="*/ 2576945 w 2660072"/>
              <a:gd name="connsiteY13" fmla="*/ 689724 h 3006552"/>
              <a:gd name="connsiteX14" fmla="*/ 2590800 w 2660072"/>
              <a:gd name="connsiteY14" fmla="*/ 745142 h 3006552"/>
              <a:gd name="connsiteX15" fmla="*/ 2618509 w 2660072"/>
              <a:gd name="connsiteY15" fmla="*/ 786706 h 3006552"/>
              <a:gd name="connsiteX16" fmla="*/ 2632363 w 2660072"/>
              <a:gd name="connsiteY16" fmla="*/ 869833 h 3006552"/>
              <a:gd name="connsiteX17" fmla="*/ 2646218 w 2660072"/>
              <a:gd name="connsiteY17" fmla="*/ 911396 h 3006552"/>
              <a:gd name="connsiteX18" fmla="*/ 2660072 w 2660072"/>
              <a:gd name="connsiteY18" fmla="*/ 1008378 h 3006552"/>
              <a:gd name="connsiteX19" fmla="*/ 2646218 w 2660072"/>
              <a:gd name="connsiteY19" fmla="*/ 1673396 h 3006552"/>
              <a:gd name="connsiteX20" fmla="*/ 2632363 w 2660072"/>
              <a:gd name="connsiteY20" fmla="*/ 1714960 h 3006552"/>
              <a:gd name="connsiteX21" fmla="*/ 2618509 w 2660072"/>
              <a:gd name="connsiteY21" fmla="*/ 1867360 h 3006552"/>
              <a:gd name="connsiteX22" fmla="*/ 2604654 w 2660072"/>
              <a:gd name="connsiteY22" fmla="*/ 1922778 h 3006552"/>
              <a:gd name="connsiteX23" fmla="*/ 2590800 w 2660072"/>
              <a:gd name="connsiteY23" fmla="*/ 1992051 h 3006552"/>
              <a:gd name="connsiteX24" fmla="*/ 2563091 w 2660072"/>
              <a:gd name="connsiteY24" fmla="*/ 2075178 h 3006552"/>
              <a:gd name="connsiteX25" fmla="*/ 2549236 w 2660072"/>
              <a:gd name="connsiteY25" fmla="*/ 2130596 h 3006552"/>
              <a:gd name="connsiteX26" fmla="*/ 2521527 w 2660072"/>
              <a:gd name="connsiteY26" fmla="*/ 2213724 h 3006552"/>
              <a:gd name="connsiteX27" fmla="*/ 2507672 w 2660072"/>
              <a:gd name="connsiteY27" fmla="*/ 2269142 h 3006552"/>
              <a:gd name="connsiteX28" fmla="*/ 2479963 w 2660072"/>
              <a:gd name="connsiteY28" fmla="*/ 2352269 h 3006552"/>
              <a:gd name="connsiteX29" fmla="*/ 2466109 w 2660072"/>
              <a:gd name="connsiteY29" fmla="*/ 2393833 h 3006552"/>
              <a:gd name="connsiteX30" fmla="*/ 2452254 w 2660072"/>
              <a:gd name="connsiteY30" fmla="*/ 2435396 h 3006552"/>
              <a:gd name="connsiteX31" fmla="*/ 2438400 w 2660072"/>
              <a:gd name="connsiteY31" fmla="*/ 2490815 h 3006552"/>
              <a:gd name="connsiteX32" fmla="*/ 2382981 w 2660072"/>
              <a:gd name="connsiteY32" fmla="*/ 2560087 h 3006552"/>
              <a:gd name="connsiteX33" fmla="*/ 2327563 w 2660072"/>
              <a:gd name="connsiteY33" fmla="*/ 2629360 h 3006552"/>
              <a:gd name="connsiteX34" fmla="*/ 2244436 w 2660072"/>
              <a:gd name="connsiteY34" fmla="*/ 2684778 h 3006552"/>
              <a:gd name="connsiteX35" fmla="*/ 2202872 w 2660072"/>
              <a:gd name="connsiteY35" fmla="*/ 2712487 h 3006552"/>
              <a:gd name="connsiteX36" fmla="*/ 2161309 w 2660072"/>
              <a:gd name="connsiteY36" fmla="*/ 2726342 h 3006552"/>
              <a:gd name="connsiteX37" fmla="*/ 2105891 w 2660072"/>
              <a:gd name="connsiteY37" fmla="*/ 2781760 h 3006552"/>
              <a:gd name="connsiteX38" fmla="*/ 2078181 w 2660072"/>
              <a:gd name="connsiteY38" fmla="*/ 2809469 h 3006552"/>
              <a:gd name="connsiteX39" fmla="*/ 1995054 w 2660072"/>
              <a:gd name="connsiteY39" fmla="*/ 2823324 h 3006552"/>
              <a:gd name="connsiteX40" fmla="*/ 1828800 w 2660072"/>
              <a:gd name="connsiteY40" fmla="*/ 2837178 h 3006552"/>
              <a:gd name="connsiteX41" fmla="*/ 401781 w 2660072"/>
              <a:gd name="connsiteY41" fmla="*/ 2851033 h 3006552"/>
              <a:gd name="connsiteX42" fmla="*/ 249381 w 2660072"/>
              <a:gd name="connsiteY42" fmla="*/ 2823324 h 3006552"/>
              <a:gd name="connsiteX43" fmla="*/ 193963 w 2660072"/>
              <a:gd name="connsiteY43" fmla="*/ 2795615 h 3006552"/>
              <a:gd name="connsiteX44" fmla="*/ 124691 w 2660072"/>
              <a:gd name="connsiteY44" fmla="*/ 2712487 h 3006552"/>
              <a:gd name="connsiteX45" fmla="*/ 96981 w 2660072"/>
              <a:gd name="connsiteY45" fmla="*/ 2684778 h 3006552"/>
              <a:gd name="connsiteX46" fmla="*/ 41563 w 2660072"/>
              <a:gd name="connsiteY46" fmla="*/ 2601651 h 3006552"/>
              <a:gd name="connsiteX47" fmla="*/ 13854 w 2660072"/>
              <a:gd name="connsiteY47" fmla="*/ 2560087 h 3006552"/>
              <a:gd name="connsiteX48" fmla="*/ 0 w 2660072"/>
              <a:gd name="connsiteY48" fmla="*/ 2518524 h 3006552"/>
              <a:gd name="connsiteX49" fmla="*/ 41563 w 2660072"/>
              <a:gd name="connsiteY49" fmla="*/ 2435396 h 3006552"/>
              <a:gd name="connsiteX50" fmla="*/ 83127 w 2660072"/>
              <a:gd name="connsiteY50" fmla="*/ 2407687 h 3006552"/>
              <a:gd name="connsiteX51" fmla="*/ 96981 w 2660072"/>
              <a:gd name="connsiteY51" fmla="*/ 2366124 h 3006552"/>
              <a:gd name="connsiteX52" fmla="*/ 166254 w 2660072"/>
              <a:gd name="connsiteY52" fmla="*/ 2282996 h 3006552"/>
              <a:gd name="connsiteX53" fmla="*/ 207818 w 2660072"/>
              <a:gd name="connsiteY53" fmla="*/ 2255287 h 3006552"/>
              <a:gd name="connsiteX54" fmla="*/ 249381 w 2660072"/>
              <a:gd name="connsiteY54" fmla="*/ 2172160 h 3006552"/>
              <a:gd name="connsiteX55" fmla="*/ 277091 w 2660072"/>
              <a:gd name="connsiteY55" fmla="*/ 2144451 h 3006552"/>
              <a:gd name="connsiteX56" fmla="*/ 332509 w 2660072"/>
              <a:gd name="connsiteY56" fmla="*/ 2061324 h 3006552"/>
              <a:gd name="connsiteX57" fmla="*/ 387927 w 2660072"/>
              <a:gd name="connsiteY57" fmla="*/ 1978196 h 3006552"/>
              <a:gd name="connsiteX58" fmla="*/ 415636 w 2660072"/>
              <a:gd name="connsiteY58" fmla="*/ 1936633 h 3006552"/>
              <a:gd name="connsiteX59" fmla="*/ 498763 w 2660072"/>
              <a:gd name="connsiteY59" fmla="*/ 1867360 h 3006552"/>
              <a:gd name="connsiteX60" fmla="*/ 512618 w 2660072"/>
              <a:gd name="connsiteY60" fmla="*/ 1825796 h 3006552"/>
              <a:gd name="connsiteX61" fmla="*/ 554181 w 2660072"/>
              <a:gd name="connsiteY61" fmla="*/ 1798087 h 3006552"/>
              <a:gd name="connsiteX62" fmla="*/ 581891 w 2660072"/>
              <a:gd name="connsiteY62" fmla="*/ 1756524 h 3006552"/>
              <a:gd name="connsiteX63" fmla="*/ 651163 w 2660072"/>
              <a:gd name="connsiteY63" fmla="*/ 1673396 h 3006552"/>
              <a:gd name="connsiteX64" fmla="*/ 665018 w 2660072"/>
              <a:gd name="connsiteY64" fmla="*/ 1631833 h 3006552"/>
              <a:gd name="connsiteX65" fmla="*/ 692727 w 2660072"/>
              <a:gd name="connsiteY65" fmla="*/ 1590269 h 3006552"/>
              <a:gd name="connsiteX66" fmla="*/ 706581 w 2660072"/>
              <a:gd name="connsiteY66" fmla="*/ 1548706 h 3006552"/>
              <a:gd name="connsiteX67" fmla="*/ 858981 w 2660072"/>
              <a:gd name="connsiteY67" fmla="*/ 1424015 h 3006552"/>
              <a:gd name="connsiteX68" fmla="*/ 914400 w 2660072"/>
              <a:gd name="connsiteY68" fmla="*/ 1396306 h 3006552"/>
              <a:gd name="connsiteX69" fmla="*/ 997527 w 2660072"/>
              <a:gd name="connsiteY69" fmla="*/ 1340887 h 3006552"/>
              <a:gd name="connsiteX70" fmla="*/ 1039091 w 2660072"/>
              <a:gd name="connsiteY70" fmla="*/ 1271615 h 3006552"/>
              <a:gd name="connsiteX71" fmla="*/ 1108363 w 2660072"/>
              <a:gd name="connsiteY71" fmla="*/ 1202342 h 3006552"/>
              <a:gd name="connsiteX72" fmla="*/ 1136072 w 2660072"/>
              <a:gd name="connsiteY72" fmla="*/ 1160778 h 3006552"/>
              <a:gd name="connsiteX73" fmla="*/ 1149927 w 2660072"/>
              <a:gd name="connsiteY73" fmla="*/ 1133069 h 3006552"/>
              <a:gd name="connsiteX74" fmla="*/ 1163781 w 2660072"/>
              <a:gd name="connsiteY74" fmla="*/ 1036087 h 3006552"/>
              <a:gd name="connsiteX75" fmla="*/ 1177636 w 2660072"/>
              <a:gd name="connsiteY75" fmla="*/ 855978 h 3006552"/>
              <a:gd name="connsiteX76" fmla="*/ 1205345 w 2660072"/>
              <a:gd name="connsiteY76" fmla="*/ 814415 h 3006552"/>
              <a:gd name="connsiteX77" fmla="*/ 1233054 w 2660072"/>
              <a:gd name="connsiteY77" fmla="*/ 731287 h 3006552"/>
              <a:gd name="connsiteX78" fmla="*/ 1302327 w 2660072"/>
              <a:gd name="connsiteY78" fmla="*/ 606596 h 3006552"/>
              <a:gd name="connsiteX79" fmla="*/ 1330036 w 2660072"/>
              <a:gd name="connsiteY79" fmla="*/ 551178 h 3006552"/>
              <a:gd name="connsiteX80" fmla="*/ 1343891 w 2660072"/>
              <a:gd name="connsiteY80" fmla="*/ 495760 h 3006552"/>
              <a:gd name="connsiteX81" fmla="*/ 1371600 w 2660072"/>
              <a:gd name="connsiteY81" fmla="*/ 454196 h 3006552"/>
              <a:gd name="connsiteX82" fmla="*/ 1399309 w 2660072"/>
              <a:gd name="connsiteY82" fmla="*/ 398778 h 3006552"/>
              <a:gd name="connsiteX83" fmla="*/ 1440872 w 2660072"/>
              <a:gd name="connsiteY83" fmla="*/ 246378 h 3006552"/>
              <a:gd name="connsiteX84" fmla="*/ 1482436 w 2660072"/>
              <a:gd name="connsiteY84" fmla="*/ 107833 h 3006552"/>
              <a:gd name="connsiteX85" fmla="*/ 1510145 w 2660072"/>
              <a:gd name="connsiteY85" fmla="*/ 80124 h 3006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</a:cxnLst>
            <a:rect l="l" t="t" r="r" b="b"/>
            <a:pathLst>
              <a:path w="2660072" h="3006552">
                <a:moveTo>
                  <a:pt x="1510145" y="80124"/>
                </a:moveTo>
                <a:cubicBezTo>
                  <a:pt x="1517072" y="68579"/>
                  <a:pt x="1509423" y="39443"/>
                  <a:pt x="1524000" y="38560"/>
                </a:cubicBezTo>
                <a:cubicBezTo>
                  <a:pt x="2160247" y="0"/>
                  <a:pt x="1794739" y="16194"/>
                  <a:pt x="2050472" y="80124"/>
                </a:cubicBezTo>
                <a:cubicBezTo>
                  <a:pt x="2134223" y="101061"/>
                  <a:pt x="2087833" y="87958"/>
                  <a:pt x="2189018" y="121687"/>
                </a:cubicBezTo>
                <a:lnTo>
                  <a:pt x="2230581" y="135542"/>
                </a:lnTo>
                <a:cubicBezTo>
                  <a:pt x="2391282" y="296243"/>
                  <a:pt x="2253258" y="137566"/>
                  <a:pt x="2313709" y="246378"/>
                </a:cubicBezTo>
                <a:cubicBezTo>
                  <a:pt x="2329882" y="275489"/>
                  <a:pt x="2350654" y="301797"/>
                  <a:pt x="2369127" y="329506"/>
                </a:cubicBezTo>
                <a:lnTo>
                  <a:pt x="2396836" y="371069"/>
                </a:lnTo>
                <a:cubicBezTo>
                  <a:pt x="2401454" y="389542"/>
                  <a:pt x="2402176" y="409456"/>
                  <a:pt x="2410691" y="426487"/>
                </a:cubicBezTo>
                <a:cubicBezTo>
                  <a:pt x="2421018" y="447140"/>
                  <a:pt x="2439012" y="462989"/>
                  <a:pt x="2452254" y="481906"/>
                </a:cubicBezTo>
                <a:cubicBezTo>
                  <a:pt x="2471351" y="509188"/>
                  <a:pt x="2489199" y="537324"/>
                  <a:pt x="2507672" y="565033"/>
                </a:cubicBezTo>
                <a:lnTo>
                  <a:pt x="2535381" y="606596"/>
                </a:lnTo>
                <a:lnTo>
                  <a:pt x="2563091" y="648160"/>
                </a:lnTo>
                <a:cubicBezTo>
                  <a:pt x="2567709" y="662015"/>
                  <a:pt x="2572933" y="675682"/>
                  <a:pt x="2576945" y="689724"/>
                </a:cubicBezTo>
                <a:cubicBezTo>
                  <a:pt x="2582176" y="708033"/>
                  <a:pt x="2583299" y="727640"/>
                  <a:pt x="2590800" y="745142"/>
                </a:cubicBezTo>
                <a:cubicBezTo>
                  <a:pt x="2597359" y="760447"/>
                  <a:pt x="2609273" y="772851"/>
                  <a:pt x="2618509" y="786706"/>
                </a:cubicBezTo>
                <a:cubicBezTo>
                  <a:pt x="2623127" y="814415"/>
                  <a:pt x="2626269" y="842411"/>
                  <a:pt x="2632363" y="869833"/>
                </a:cubicBezTo>
                <a:cubicBezTo>
                  <a:pt x="2635531" y="884089"/>
                  <a:pt x="2643354" y="897076"/>
                  <a:pt x="2646218" y="911396"/>
                </a:cubicBezTo>
                <a:cubicBezTo>
                  <a:pt x="2652622" y="943417"/>
                  <a:pt x="2655454" y="976051"/>
                  <a:pt x="2660072" y="1008378"/>
                </a:cubicBezTo>
                <a:cubicBezTo>
                  <a:pt x="2655454" y="1230051"/>
                  <a:pt x="2654906" y="1451846"/>
                  <a:pt x="2646218" y="1673396"/>
                </a:cubicBezTo>
                <a:cubicBezTo>
                  <a:pt x="2645646" y="1687989"/>
                  <a:pt x="2634428" y="1700503"/>
                  <a:pt x="2632363" y="1714960"/>
                </a:cubicBezTo>
                <a:cubicBezTo>
                  <a:pt x="2625149" y="1765457"/>
                  <a:pt x="2625251" y="1816798"/>
                  <a:pt x="2618509" y="1867360"/>
                </a:cubicBezTo>
                <a:cubicBezTo>
                  <a:pt x="2615992" y="1886234"/>
                  <a:pt x="2608785" y="1904190"/>
                  <a:pt x="2604654" y="1922778"/>
                </a:cubicBezTo>
                <a:cubicBezTo>
                  <a:pt x="2599546" y="1945766"/>
                  <a:pt x="2596996" y="1969332"/>
                  <a:pt x="2590800" y="1992051"/>
                </a:cubicBezTo>
                <a:cubicBezTo>
                  <a:pt x="2583115" y="2020230"/>
                  <a:pt x="2570175" y="2046842"/>
                  <a:pt x="2563091" y="2075178"/>
                </a:cubicBezTo>
                <a:cubicBezTo>
                  <a:pt x="2558473" y="2093651"/>
                  <a:pt x="2554707" y="2112358"/>
                  <a:pt x="2549236" y="2130596"/>
                </a:cubicBezTo>
                <a:cubicBezTo>
                  <a:pt x="2540843" y="2158572"/>
                  <a:pt x="2528611" y="2185388"/>
                  <a:pt x="2521527" y="2213724"/>
                </a:cubicBezTo>
                <a:cubicBezTo>
                  <a:pt x="2516909" y="2232197"/>
                  <a:pt x="2513144" y="2250904"/>
                  <a:pt x="2507672" y="2269142"/>
                </a:cubicBezTo>
                <a:cubicBezTo>
                  <a:pt x="2499279" y="2297118"/>
                  <a:pt x="2489199" y="2324560"/>
                  <a:pt x="2479963" y="2352269"/>
                </a:cubicBezTo>
                <a:lnTo>
                  <a:pt x="2466109" y="2393833"/>
                </a:lnTo>
                <a:cubicBezTo>
                  <a:pt x="2461491" y="2407687"/>
                  <a:pt x="2455796" y="2421228"/>
                  <a:pt x="2452254" y="2435396"/>
                </a:cubicBezTo>
                <a:cubicBezTo>
                  <a:pt x="2447636" y="2453869"/>
                  <a:pt x="2445901" y="2473313"/>
                  <a:pt x="2438400" y="2490815"/>
                </a:cubicBezTo>
                <a:cubicBezTo>
                  <a:pt x="2425292" y="2521400"/>
                  <a:pt x="2405327" y="2537742"/>
                  <a:pt x="2382981" y="2560087"/>
                </a:cubicBezTo>
                <a:cubicBezTo>
                  <a:pt x="2356010" y="2641003"/>
                  <a:pt x="2390230" y="2566693"/>
                  <a:pt x="2327563" y="2629360"/>
                </a:cubicBezTo>
                <a:cubicBezTo>
                  <a:pt x="2263777" y="2693146"/>
                  <a:pt x="2345185" y="2659592"/>
                  <a:pt x="2244436" y="2684778"/>
                </a:cubicBezTo>
                <a:cubicBezTo>
                  <a:pt x="2230581" y="2694014"/>
                  <a:pt x="2217765" y="2705040"/>
                  <a:pt x="2202872" y="2712487"/>
                </a:cubicBezTo>
                <a:cubicBezTo>
                  <a:pt x="2189810" y="2719018"/>
                  <a:pt x="2171635" y="2716015"/>
                  <a:pt x="2161309" y="2726342"/>
                </a:cubicBezTo>
                <a:cubicBezTo>
                  <a:pt x="2087421" y="2800231"/>
                  <a:pt x="2216722" y="2744817"/>
                  <a:pt x="2105891" y="2781760"/>
                </a:cubicBezTo>
                <a:cubicBezTo>
                  <a:pt x="2096654" y="2790996"/>
                  <a:pt x="2090412" y="2804882"/>
                  <a:pt x="2078181" y="2809469"/>
                </a:cubicBezTo>
                <a:cubicBezTo>
                  <a:pt x="2051878" y="2819333"/>
                  <a:pt x="2022973" y="2820222"/>
                  <a:pt x="1995054" y="2823324"/>
                </a:cubicBezTo>
                <a:cubicBezTo>
                  <a:pt x="1939784" y="2829465"/>
                  <a:pt x="1884218" y="2832560"/>
                  <a:pt x="1828800" y="2837178"/>
                </a:cubicBezTo>
                <a:cubicBezTo>
                  <a:pt x="1320673" y="3006552"/>
                  <a:pt x="1774879" y="2865188"/>
                  <a:pt x="401781" y="2851033"/>
                </a:cubicBezTo>
                <a:cubicBezTo>
                  <a:pt x="387833" y="2848708"/>
                  <a:pt x="268738" y="2829776"/>
                  <a:pt x="249381" y="2823324"/>
                </a:cubicBezTo>
                <a:cubicBezTo>
                  <a:pt x="229788" y="2816793"/>
                  <a:pt x="212436" y="2804851"/>
                  <a:pt x="193963" y="2795615"/>
                </a:cubicBezTo>
                <a:cubicBezTo>
                  <a:pt x="95220" y="2696870"/>
                  <a:pt x="201856" y="2808942"/>
                  <a:pt x="124691" y="2712487"/>
                </a:cubicBezTo>
                <a:cubicBezTo>
                  <a:pt x="116531" y="2702287"/>
                  <a:pt x="104818" y="2695228"/>
                  <a:pt x="96981" y="2684778"/>
                </a:cubicBezTo>
                <a:cubicBezTo>
                  <a:pt x="77000" y="2658136"/>
                  <a:pt x="60036" y="2629360"/>
                  <a:pt x="41563" y="2601651"/>
                </a:cubicBezTo>
                <a:lnTo>
                  <a:pt x="13854" y="2560087"/>
                </a:lnTo>
                <a:cubicBezTo>
                  <a:pt x="9236" y="2546233"/>
                  <a:pt x="0" y="2533128"/>
                  <a:pt x="0" y="2518524"/>
                </a:cubicBezTo>
                <a:cubicBezTo>
                  <a:pt x="0" y="2495987"/>
                  <a:pt x="27553" y="2449406"/>
                  <a:pt x="41563" y="2435396"/>
                </a:cubicBezTo>
                <a:cubicBezTo>
                  <a:pt x="53337" y="2423622"/>
                  <a:pt x="69272" y="2416923"/>
                  <a:pt x="83127" y="2407687"/>
                </a:cubicBezTo>
                <a:cubicBezTo>
                  <a:pt x="87745" y="2393833"/>
                  <a:pt x="90450" y="2379186"/>
                  <a:pt x="96981" y="2366124"/>
                </a:cubicBezTo>
                <a:cubicBezTo>
                  <a:pt x="112549" y="2334989"/>
                  <a:pt x="139993" y="2304880"/>
                  <a:pt x="166254" y="2282996"/>
                </a:cubicBezTo>
                <a:cubicBezTo>
                  <a:pt x="179046" y="2272336"/>
                  <a:pt x="193963" y="2264523"/>
                  <a:pt x="207818" y="2255287"/>
                </a:cubicBezTo>
                <a:cubicBezTo>
                  <a:pt x="222450" y="2211389"/>
                  <a:pt x="218687" y="2210527"/>
                  <a:pt x="249381" y="2172160"/>
                </a:cubicBezTo>
                <a:cubicBezTo>
                  <a:pt x="257541" y="2161960"/>
                  <a:pt x="269254" y="2154901"/>
                  <a:pt x="277091" y="2144451"/>
                </a:cubicBezTo>
                <a:cubicBezTo>
                  <a:pt x="297072" y="2117809"/>
                  <a:pt x="314036" y="2089033"/>
                  <a:pt x="332509" y="2061324"/>
                </a:cubicBezTo>
                <a:lnTo>
                  <a:pt x="387927" y="1978196"/>
                </a:lnTo>
                <a:cubicBezTo>
                  <a:pt x="397163" y="1964342"/>
                  <a:pt x="401782" y="1945869"/>
                  <a:pt x="415636" y="1936633"/>
                </a:cubicBezTo>
                <a:cubicBezTo>
                  <a:pt x="473503" y="1898056"/>
                  <a:pt x="445426" y="1920698"/>
                  <a:pt x="498763" y="1867360"/>
                </a:cubicBezTo>
                <a:cubicBezTo>
                  <a:pt x="503381" y="1853505"/>
                  <a:pt x="503495" y="1837200"/>
                  <a:pt x="512618" y="1825796"/>
                </a:cubicBezTo>
                <a:cubicBezTo>
                  <a:pt x="523020" y="1812794"/>
                  <a:pt x="542407" y="1809861"/>
                  <a:pt x="554181" y="1798087"/>
                </a:cubicBezTo>
                <a:cubicBezTo>
                  <a:pt x="565955" y="1786313"/>
                  <a:pt x="572654" y="1770378"/>
                  <a:pt x="581891" y="1756524"/>
                </a:cubicBezTo>
                <a:cubicBezTo>
                  <a:pt x="613655" y="1661227"/>
                  <a:pt x="567289" y="1774045"/>
                  <a:pt x="651163" y="1673396"/>
                </a:cubicBezTo>
                <a:cubicBezTo>
                  <a:pt x="660512" y="1662177"/>
                  <a:pt x="658487" y="1644895"/>
                  <a:pt x="665018" y="1631833"/>
                </a:cubicBezTo>
                <a:cubicBezTo>
                  <a:pt x="672465" y="1616940"/>
                  <a:pt x="683491" y="1604124"/>
                  <a:pt x="692727" y="1590269"/>
                </a:cubicBezTo>
                <a:cubicBezTo>
                  <a:pt x="697345" y="1576415"/>
                  <a:pt x="697819" y="1560389"/>
                  <a:pt x="706581" y="1548706"/>
                </a:cubicBezTo>
                <a:cubicBezTo>
                  <a:pt x="740642" y="1503292"/>
                  <a:pt x="808607" y="1449202"/>
                  <a:pt x="858981" y="1424015"/>
                </a:cubicBezTo>
                <a:cubicBezTo>
                  <a:pt x="877454" y="1414779"/>
                  <a:pt x="896690" y="1406932"/>
                  <a:pt x="914400" y="1396306"/>
                </a:cubicBezTo>
                <a:cubicBezTo>
                  <a:pt x="942956" y="1379172"/>
                  <a:pt x="997527" y="1340887"/>
                  <a:pt x="997527" y="1340887"/>
                </a:cubicBezTo>
                <a:cubicBezTo>
                  <a:pt x="1029687" y="1244406"/>
                  <a:pt x="988376" y="1347688"/>
                  <a:pt x="1039091" y="1271615"/>
                </a:cubicBezTo>
                <a:cubicBezTo>
                  <a:pt x="1088006" y="1198242"/>
                  <a:pt x="1036830" y="1226186"/>
                  <a:pt x="1108363" y="1202342"/>
                </a:cubicBezTo>
                <a:cubicBezTo>
                  <a:pt x="1117599" y="1188487"/>
                  <a:pt x="1122217" y="1170014"/>
                  <a:pt x="1136072" y="1160778"/>
                </a:cubicBezTo>
                <a:cubicBezTo>
                  <a:pt x="1176664" y="1133717"/>
                  <a:pt x="1231793" y="1160358"/>
                  <a:pt x="1149927" y="1133069"/>
                </a:cubicBezTo>
                <a:cubicBezTo>
                  <a:pt x="1154545" y="1100742"/>
                  <a:pt x="1163781" y="1068743"/>
                  <a:pt x="1163781" y="1036087"/>
                </a:cubicBezTo>
                <a:cubicBezTo>
                  <a:pt x="1163781" y="939905"/>
                  <a:pt x="1054355" y="1040897"/>
                  <a:pt x="1177636" y="855978"/>
                </a:cubicBezTo>
                <a:cubicBezTo>
                  <a:pt x="1186872" y="842124"/>
                  <a:pt x="1198582" y="829631"/>
                  <a:pt x="1205345" y="814415"/>
                </a:cubicBezTo>
                <a:cubicBezTo>
                  <a:pt x="1217208" y="787724"/>
                  <a:pt x="1216852" y="755590"/>
                  <a:pt x="1233054" y="731287"/>
                </a:cubicBezTo>
                <a:cubicBezTo>
                  <a:pt x="1341057" y="569283"/>
                  <a:pt x="1258433" y="709015"/>
                  <a:pt x="1302327" y="606596"/>
                </a:cubicBezTo>
                <a:cubicBezTo>
                  <a:pt x="1310463" y="587613"/>
                  <a:pt x="1322784" y="570516"/>
                  <a:pt x="1330036" y="551178"/>
                </a:cubicBezTo>
                <a:cubicBezTo>
                  <a:pt x="1336722" y="533349"/>
                  <a:pt x="1336390" y="513262"/>
                  <a:pt x="1343891" y="495760"/>
                </a:cubicBezTo>
                <a:cubicBezTo>
                  <a:pt x="1350450" y="480455"/>
                  <a:pt x="1363339" y="468653"/>
                  <a:pt x="1371600" y="454196"/>
                </a:cubicBezTo>
                <a:cubicBezTo>
                  <a:pt x="1381847" y="436264"/>
                  <a:pt x="1391173" y="417761"/>
                  <a:pt x="1399309" y="398778"/>
                </a:cubicBezTo>
                <a:cubicBezTo>
                  <a:pt x="1414846" y="362524"/>
                  <a:pt x="1436635" y="263324"/>
                  <a:pt x="1440872" y="246378"/>
                </a:cubicBezTo>
                <a:cubicBezTo>
                  <a:pt x="1448616" y="215401"/>
                  <a:pt x="1468945" y="128069"/>
                  <a:pt x="1482436" y="107833"/>
                </a:cubicBezTo>
                <a:cubicBezTo>
                  <a:pt x="1512707" y="62427"/>
                  <a:pt x="1503218" y="91669"/>
                  <a:pt x="1510145" y="80124"/>
                </a:cubicBezTo>
                <a:close/>
              </a:path>
            </a:pathLst>
          </a:custGeom>
          <a:solidFill>
            <a:srgbClr val="FF0000">
              <a:alpha val="3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2" name="Oval 63"/>
          <p:cNvSpPr>
            <a:spLocks noChangeArrowheads="1"/>
          </p:cNvSpPr>
          <p:nvPr/>
        </p:nvSpPr>
        <p:spPr bwMode="auto">
          <a:xfrm>
            <a:off x="6300192" y="2340496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5" name="Oval 63"/>
          <p:cNvSpPr>
            <a:spLocks noChangeArrowheads="1"/>
          </p:cNvSpPr>
          <p:nvPr/>
        </p:nvSpPr>
        <p:spPr bwMode="auto">
          <a:xfrm>
            <a:off x="7452320" y="458112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6" name="Forme libre 115"/>
          <p:cNvSpPr/>
          <p:nvPr/>
        </p:nvSpPr>
        <p:spPr>
          <a:xfrm>
            <a:off x="4427984" y="1430676"/>
            <a:ext cx="2634360" cy="3006436"/>
          </a:xfrm>
          <a:custGeom>
            <a:avLst/>
            <a:gdLst>
              <a:gd name="connsiteX0" fmla="*/ 1286772 w 2654898"/>
              <a:gd name="connsiteY0" fmla="*/ 110836 h 3006436"/>
              <a:gd name="connsiteX1" fmla="*/ 1383754 w 2654898"/>
              <a:gd name="connsiteY1" fmla="*/ 55418 h 3006436"/>
              <a:gd name="connsiteX2" fmla="*/ 1466881 w 2654898"/>
              <a:gd name="connsiteY2" fmla="*/ 27709 h 3006436"/>
              <a:gd name="connsiteX3" fmla="*/ 1508445 w 2654898"/>
              <a:gd name="connsiteY3" fmla="*/ 13854 h 3006436"/>
              <a:gd name="connsiteX4" fmla="*/ 1577718 w 2654898"/>
              <a:gd name="connsiteY4" fmla="*/ 0 h 3006436"/>
              <a:gd name="connsiteX5" fmla="*/ 2034918 w 2654898"/>
              <a:gd name="connsiteY5" fmla="*/ 13854 h 3006436"/>
              <a:gd name="connsiteX6" fmla="*/ 2090336 w 2654898"/>
              <a:gd name="connsiteY6" fmla="*/ 27709 h 3006436"/>
              <a:gd name="connsiteX7" fmla="*/ 2145754 w 2654898"/>
              <a:gd name="connsiteY7" fmla="*/ 152400 h 3006436"/>
              <a:gd name="connsiteX8" fmla="*/ 2228881 w 2654898"/>
              <a:gd name="connsiteY8" fmla="*/ 221672 h 3006436"/>
              <a:gd name="connsiteX9" fmla="*/ 2312009 w 2654898"/>
              <a:gd name="connsiteY9" fmla="*/ 249382 h 3006436"/>
              <a:gd name="connsiteX10" fmla="*/ 2325863 w 2654898"/>
              <a:gd name="connsiteY10" fmla="*/ 290945 h 3006436"/>
              <a:gd name="connsiteX11" fmla="*/ 2381281 w 2654898"/>
              <a:gd name="connsiteY11" fmla="*/ 304800 h 3006436"/>
              <a:gd name="connsiteX12" fmla="*/ 2422845 w 2654898"/>
              <a:gd name="connsiteY12" fmla="*/ 318654 h 3006436"/>
              <a:gd name="connsiteX13" fmla="*/ 2519827 w 2654898"/>
              <a:gd name="connsiteY13" fmla="*/ 374072 h 3006436"/>
              <a:gd name="connsiteX14" fmla="*/ 2589099 w 2654898"/>
              <a:gd name="connsiteY14" fmla="*/ 429491 h 3006436"/>
              <a:gd name="connsiteX15" fmla="*/ 2616809 w 2654898"/>
              <a:gd name="connsiteY15" fmla="*/ 512618 h 3006436"/>
              <a:gd name="connsiteX16" fmla="*/ 2630663 w 2654898"/>
              <a:gd name="connsiteY16" fmla="*/ 554182 h 3006436"/>
              <a:gd name="connsiteX17" fmla="*/ 2630663 w 2654898"/>
              <a:gd name="connsiteY17" fmla="*/ 1759527 h 3006436"/>
              <a:gd name="connsiteX18" fmla="*/ 2589099 w 2654898"/>
              <a:gd name="connsiteY18" fmla="*/ 1828800 h 3006436"/>
              <a:gd name="connsiteX19" fmla="*/ 2561390 w 2654898"/>
              <a:gd name="connsiteY19" fmla="*/ 1870363 h 3006436"/>
              <a:gd name="connsiteX20" fmla="*/ 2492118 w 2654898"/>
              <a:gd name="connsiteY20" fmla="*/ 1953491 h 3006436"/>
              <a:gd name="connsiteX21" fmla="*/ 2464409 w 2654898"/>
              <a:gd name="connsiteY21" fmla="*/ 2050472 h 3006436"/>
              <a:gd name="connsiteX22" fmla="*/ 2436699 w 2654898"/>
              <a:gd name="connsiteY22" fmla="*/ 2133600 h 3006436"/>
              <a:gd name="connsiteX23" fmla="*/ 2408990 w 2654898"/>
              <a:gd name="connsiteY23" fmla="*/ 2230582 h 3006436"/>
              <a:gd name="connsiteX24" fmla="*/ 2381281 w 2654898"/>
              <a:gd name="connsiteY24" fmla="*/ 2272145 h 3006436"/>
              <a:gd name="connsiteX25" fmla="*/ 2367427 w 2654898"/>
              <a:gd name="connsiteY25" fmla="*/ 2313709 h 3006436"/>
              <a:gd name="connsiteX26" fmla="*/ 2353572 w 2654898"/>
              <a:gd name="connsiteY26" fmla="*/ 2396836 h 3006436"/>
              <a:gd name="connsiteX27" fmla="*/ 2312009 w 2654898"/>
              <a:gd name="connsiteY27" fmla="*/ 2424545 h 3006436"/>
              <a:gd name="connsiteX28" fmla="*/ 2298154 w 2654898"/>
              <a:gd name="connsiteY28" fmla="*/ 2466109 h 3006436"/>
              <a:gd name="connsiteX29" fmla="*/ 2270445 w 2654898"/>
              <a:gd name="connsiteY29" fmla="*/ 2590800 h 3006436"/>
              <a:gd name="connsiteX30" fmla="*/ 2242736 w 2654898"/>
              <a:gd name="connsiteY30" fmla="*/ 2757054 h 3006436"/>
              <a:gd name="connsiteX31" fmla="*/ 2215027 w 2654898"/>
              <a:gd name="connsiteY31" fmla="*/ 2840182 h 3006436"/>
              <a:gd name="connsiteX32" fmla="*/ 2173463 w 2654898"/>
              <a:gd name="connsiteY32" fmla="*/ 2923309 h 3006436"/>
              <a:gd name="connsiteX33" fmla="*/ 2104190 w 2654898"/>
              <a:gd name="connsiteY33" fmla="*/ 2992582 h 3006436"/>
              <a:gd name="connsiteX34" fmla="*/ 2062627 w 2654898"/>
              <a:gd name="connsiteY34" fmla="*/ 3006436 h 3006436"/>
              <a:gd name="connsiteX35" fmla="*/ 1702409 w 2654898"/>
              <a:gd name="connsiteY35" fmla="*/ 2978727 h 3006436"/>
              <a:gd name="connsiteX36" fmla="*/ 1577718 w 2654898"/>
              <a:gd name="connsiteY36" fmla="*/ 2909454 h 3006436"/>
              <a:gd name="connsiteX37" fmla="*/ 1536154 w 2654898"/>
              <a:gd name="connsiteY37" fmla="*/ 2895600 h 3006436"/>
              <a:gd name="connsiteX38" fmla="*/ 1494590 w 2654898"/>
              <a:gd name="connsiteY38" fmla="*/ 2867891 h 3006436"/>
              <a:gd name="connsiteX39" fmla="*/ 1411463 w 2654898"/>
              <a:gd name="connsiteY39" fmla="*/ 2784763 h 3006436"/>
              <a:gd name="connsiteX40" fmla="*/ 1369899 w 2654898"/>
              <a:gd name="connsiteY40" fmla="*/ 2757054 h 3006436"/>
              <a:gd name="connsiteX41" fmla="*/ 1342190 w 2654898"/>
              <a:gd name="connsiteY41" fmla="*/ 2715491 h 3006436"/>
              <a:gd name="connsiteX42" fmla="*/ 1217499 w 2654898"/>
              <a:gd name="connsiteY42" fmla="*/ 2604654 h 3006436"/>
              <a:gd name="connsiteX43" fmla="*/ 1148227 w 2654898"/>
              <a:gd name="connsiteY43" fmla="*/ 2535382 h 3006436"/>
              <a:gd name="connsiteX44" fmla="*/ 1120518 w 2654898"/>
              <a:gd name="connsiteY44" fmla="*/ 2493818 h 3006436"/>
              <a:gd name="connsiteX45" fmla="*/ 1078954 w 2654898"/>
              <a:gd name="connsiteY45" fmla="*/ 2452254 h 3006436"/>
              <a:gd name="connsiteX46" fmla="*/ 1037390 w 2654898"/>
              <a:gd name="connsiteY46" fmla="*/ 2396836 h 3006436"/>
              <a:gd name="connsiteX47" fmla="*/ 954263 w 2654898"/>
              <a:gd name="connsiteY47" fmla="*/ 2313709 h 3006436"/>
              <a:gd name="connsiteX48" fmla="*/ 926554 w 2654898"/>
              <a:gd name="connsiteY48" fmla="*/ 2272145 h 3006436"/>
              <a:gd name="connsiteX49" fmla="*/ 898845 w 2654898"/>
              <a:gd name="connsiteY49" fmla="*/ 2216727 h 3006436"/>
              <a:gd name="connsiteX50" fmla="*/ 801863 w 2654898"/>
              <a:gd name="connsiteY50" fmla="*/ 2147454 h 3006436"/>
              <a:gd name="connsiteX51" fmla="*/ 788009 w 2654898"/>
              <a:gd name="connsiteY51" fmla="*/ 2105891 h 3006436"/>
              <a:gd name="connsiteX52" fmla="*/ 732590 w 2654898"/>
              <a:gd name="connsiteY52" fmla="*/ 2050472 h 3006436"/>
              <a:gd name="connsiteX53" fmla="*/ 691027 w 2654898"/>
              <a:gd name="connsiteY53" fmla="*/ 2008909 h 3006436"/>
              <a:gd name="connsiteX54" fmla="*/ 663318 w 2654898"/>
              <a:gd name="connsiteY54" fmla="*/ 1967345 h 3006436"/>
              <a:gd name="connsiteX55" fmla="*/ 594045 w 2654898"/>
              <a:gd name="connsiteY55" fmla="*/ 1898072 h 3006436"/>
              <a:gd name="connsiteX56" fmla="*/ 538627 w 2654898"/>
              <a:gd name="connsiteY56" fmla="*/ 1814945 h 3006436"/>
              <a:gd name="connsiteX57" fmla="*/ 510918 w 2654898"/>
              <a:gd name="connsiteY57" fmla="*/ 1773382 h 3006436"/>
              <a:gd name="connsiteX58" fmla="*/ 469354 w 2654898"/>
              <a:gd name="connsiteY58" fmla="*/ 1745672 h 3006436"/>
              <a:gd name="connsiteX59" fmla="*/ 400081 w 2654898"/>
              <a:gd name="connsiteY59" fmla="*/ 1676400 h 3006436"/>
              <a:gd name="connsiteX60" fmla="*/ 372372 w 2654898"/>
              <a:gd name="connsiteY60" fmla="*/ 1634836 h 3006436"/>
              <a:gd name="connsiteX61" fmla="*/ 303099 w 2654898"/>
              <a:gd name="connsiteY61" fmla="*/ 1579418 h 3006436"/>
              <a:gd name="connsiteX62" fmla="*/ 275390 w 2654898"/>
              <a:gd name="connsiteY62" fmla="*/ 1537854 h 3006436"/>
              <a:gd name="connsiteX63" fmla="*/ 192263 w 2654898"/>
              <a:gd name="connsiteY63" fmla="*/ 1454727 h 3006436"/>
              <a:gd name="connsiteX64" fmla="*/ 164554 w 2654898"/>
              <a:gd name="connsiteY64" fmla="*/ 1413163 h 3006436"/>
              <a:gd name="connsiteX65" fmla="*/ 122990 w 2654898"/>
              <a:gd name="connsiteY65" fmla="*/ 1399309 h 3006436"/>
              <a:gd name="connsiteX66" fmla="*/ 53718 w 2654898"/>
              <a:gd name="connsiteY66" fmla="*/ 1330036 h 3006436"/>
              <a:gd name="connsiteX67" fmla="*/ 12154 w 2654898"/>
              <a:gd name="connsiteY67" fmla="*/ 1246909 h 3006436"/>
              <a:gd name="connsiteX68" fmla="*/ 53718 w 2654898"/>
              <a:gd name="connsiteY68" fmla="*/ 1163782 h 3006436"/>
              <a:gd name="connsiteX69" fmla="*/ 109136 w 2654898"/>
              <a:gd name="connsiteY69" fmla="*/ 1094509 h 3006436"/>
              <a:gd name="connsiteX70" fmla="*/ 178409 w 2654898"/>
              <a:gd name="connsiteY70" fmla="*/ 1080654 h 3006436"/>
              <a:gd name="connsiteX71" fmla="*/ 219972 w 2654898"/>
              <a:gd name="connsiteY71" fmla="*/ 1066800 h 3006436"/>
              <a:gd name="connsiteX72" fmla="*/ 261536 w 2654898"/>
              <a:gd name="connsiteY72" fmla="*/ 1025236 h 3006436"/>
              <a:gd name="connsiteX73" fmla="*/ 303099 w 2654898"/>
              <a:gd name="connsiteY73" fmla="*/ 997527 h 3006436"/>
              <a:gd name="connsiteX74" fmla="*/ 413936 w 2654898"/>
              <a:gd name="connsiteY74" fmla="*/ 900545 h 3006436"/>
              <a:gd name="connsiteX75" fmla="*/ 427790 w 2654898"/>
              <a:gd name="connsiteY75" fmla="*/ 858982 h 3006436"/>
              <a:gd name="connsiteX76" fmla="*/ 483209 w 2654898"/>
              <a:gd name="connsiteY76" fmla="*/ 803563 h 3006436"/>
              <a:gd name="connsiteX77" fmla="*/ 510918 w 2654898"/>
              <a:gd name="connsiteY77" fmla="*/ 762000 h 3006436"/>
              <a:gd name="connsiteX78" fmla="*/ 524772 w 2654898"/>
              <a:gd name="connsiteY78" fmla="*/ 720436 h 3006436"/>
              <a:gd name="connsiteX79" fmla="*/ 607899 w 2654898"/>
              <a:gd name="connsiteY79" fmla="*/ 678872 h 3006436"/>
              <a:gd name="connsiteX80" fmla="*/ 677172 w 2654898"/>
              <a:gd name="connsiteY80" fmla="*/ 623454 h 3006436"/>
              <a:gd name="connsiteX81" fmla="*/ 788009 w 2654898"/>
              <a:gd name="connsiteY81" fmla="*/ 595745 h 3006436"/>
              <a:gd name="connsiteX82" fmla="*/ 829572 w 2654898"/>
              <a:gd name="connsiteY82" fmla="*/ 568036 h 3006436"/>
              <a:gd name="connsiteX83" fmla="*/ 857281 w 2654898"/>
              <a:gd name="connsiteY83" fmla="*/ 526472 h 3006436"/>
              <a:gd name="connsiteX84" fmla="*/ 912699 w 2654898"/>
              <a:gd name="connsiteY84" fmla="*/ 498763 h 3006436"/>
              <a:gd name="connsiteX85" fmla="*/ 940409 w 2654898"/>
              <a:gd name="connsiteY85" fmla="*/ 471054 h 3006436"/>
              <a:gd name="connsiteX86" fmla="*/ 1023536 w 2654898"/>
              <a:gd name="connsiteY86" fmla="*/ 415636 h 3006436"/>
              <a:gd name="connsiteX87" fmla="*/ 1106663 w 2654898"/>
              <a:gd name="connsiteY87" fmla="*/ 360218 h 3006436"/>
              <a:gd name="connsiteX88" fmla="*/ 1148227 w 2654898"/>
              <a:gd name="connsiteY88" fmla="*/ 332509 h 3006436"/>
              <a:gd name="connsiteX89" fmla="*/ 1175936 w 2654898"/>
              <a:gd name="connsiteY89" fmla="*/ 277091 h 3006436"/>
              <a:gd name="connsiteX90" fmla="*/ 1217499 w 2654898"/>
              <a:gd name="connsiteY90" fmla="*/ 249382 h 3006436"/>
              <a:gd name="connsiteX91" fmla="*/ 1342190 w 2654898"/>
              <a:gd name="connsiteY91" fmla="*/ 138545 h 3006436"/>
              <a:gd name="connsiteX92" fmla="*/ 1369899 w 2654898"/>
              <a:gd name="connsiteY92" fmla="*/ 83127 h 30064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2654898" h="3006436">
                <a:moveTo>
                  <a:pt x="1286772" y="110836"/>
                </a:moveTo>
                <a:cubicBezTo>
                  <a:pt x="1324262" y="85843"/>
                  <a:pt x="1339810" y="72995"/>
                  <a:pt x="1383754" y="55418"/>
                </a:cubicBezTo>
                <a:cubicBezTo>
                  <a:pt x="1410873" y="44570"/>
                  <a:pt x="1439172" y="36945"/>
                  <a:pt x="1466881" y="27709"/>
                </a:cubicBezTo>
                <a:cubicBezTo>
                  <a:pt x="1480736" y="23091"/>
                  <a:pt x="1494124" y="16718"/>
                  <a:pt x="1508445" y="13854"/>
                </a:cubicBezTo>
                <a:lnTo>
                  <a:pt x="1577718" y="0"/>
                </a:lnTo>
                <a:cubicBezTo>
                  <a:pt x="1730118" y="4618"/>
                  <a:pt x="1882670" y="5624"/>
                  <a:pt x="2034918" y="13854"/>
                </a:cubicBezTo>
                <a:cubicBezTo>
                  <a:pt x="2053931" y="14882"/>
                  <a:pt x="2081089" y="11064"/>
                  <a:pt x="2090336" y="27709"/>
                </a:cubicBezTo>
                <a:cubicBezTo>
                  <a:pt x="2172225" y="175112"/>
                  <a:pt x="2042892" y="118112"/>
                  <a:pt x="2145754" y="152400"/>
                </a:cubicBezTo>
                <a:cubicBezTo>
                  <a:pt x="2171854" y="178499"/>
                  <a:pt x="2194163" y="206242"/>
                  <a:pt x="2228881" y="221672"/>
                </a:cubicBezTo>
                <a:cubicBezTo>
                  <a:pt x="2255572" y="233535"/>
                  <a:pt x="2312009" y="249382"/>
                  <a:pt x="2312009" y="249382"/>
                </a:cubicBezTo>
                <a:cubicBezTo>
                  <a:pt x="2316627" y="263236"/>
                  <a:pt x="2314459" y="281822"/>
                  <a:pt x="2325863" y="290945"/>
                </a:cubicBezTo>
                <a:cubicBezTo>
                  <a:pt x="2340732" y="302840"/>
                  <a:pt x="2362972" y="299569"/>
                  <a:pt x="2381281" y="304800"/>
                </a:cubicBezTo>
                <a:cubicBezTo>
                  <a:pt x="2395323" y="308812"/>
                  <a:pt x="2409422" y="312901"/>
                  <a:pt x="2422845" y="318654"/>
                </a:cubicBezTo>
                <a:cubicBezTo>
                  <a:pt x="2453474" y="331781"/>
                  <a:pt x="2493072" y="352667"/>
                  <a:pt x="2519827" y="374072"/>
                </a:cubicBezTo>
                <a:cubicBezTo>
                  <a:pt x="2618542" y="453045"/>
                  <a:pt x="2461163" y="344199"/>
                  <a:pt x="2589099" y="429491"/>
                </a:cubicBezTo>
                <a:lnTo>
                  <a:pt x="2616809" y="512618"/>
                </a:lnTo>
                <a:lnTo>
                  <a:pt x="2630663" y="554182"/>
                </a:lnTo>
                <a:cubicBezTo>
                  <a:pt x="2643009" y="1109740"/>
                  <a:pt x="2654898" y="1214244"/>
                  <a:pt x="2630663" y="1759527"/>
                </a:cubicBezTo>
                <a:cubicBezTo>
                  <a:pt x="2628681" y="1804112"/>
                  <a:pt x="2612822" y="1799147"/>
                  <a:pt x="2589099" y="1828800"/>
                </a:cubicBezTo>
                <a:cubicBezTo>
                  <a:pt x="2578697" y="1841802"/>
                  <a:pt x="2572050" y="1857571"/>
                  <a:pt x="2561390" y="1870363"/>
                </a:cubicBezTo>
                <a:cubicBezTo>
                  <a:pt x="2523089" y="1916325"/>
                  <a:pt x="2517917" y="1901893"/>
                  <a:pt x="2492118" y="1953491"/>
                </a:cubicBezTo>
                <a:cubicBezTo>
                  <a:pt x="2480474" y="1976778"/>
                  <a:pt x="2471070" y="2028268"/>
                  <a:pt x="2464409" y="2050472"/>
                </a:cubicBezTo>
                <a:cubicBezTo>
                  <a:pt x="2456016" y="2078448"/>
                  <a:pt x="2443783" y="2105264"/>
                  <a:pt x="2436699" y="2133600"/>
                </a:cubicBezTo>
                <a:cubicBezTo>
                  <a:pt x="2432259" y="2151360"/>
                  <a:pt x="2418930" y="2210703"/>
                  <a:pt x="2408990" y="2230582"/>
                </a:cubicBezTo>
                <a:cubicBezTo>
                  <a:pt x="2401543" y="2245475"/>
                  <a:pt x="2390517" y="2258291"/>
                  <a:pt x="2381281" y="2272145"/>
                </a:cubicBezTo>
                <a:cubicBezTo>
                  <a:pt x="2376663" y="2286000"/>
                  <a:pt x="2370595" y="2299453"/>
                  <a:pt x="2367427" y="2313709"/>
                </a:cubicBezTo>
                <a:cubicBezTo>
                  <a:pt x="2361333" y="2341131"/>
                  <a:pt x="2366135" y="2371710"/>
                  <a:pt x="2353572" y="2396836"/>
                </a:cubicBezTo>
                <a:cubicBezTo>
                  <a:pt x="2346125" y="2411729"/>
                  <a:pt x="2325863" y="2415309"/>
                  <a:pt x="2312009" y="2424545"/>
                </a:cubicBezTo>
                <a:cubicBezTo>
                  <a:pt x="2307391" y="2438400"/>
                  <a:pt x="2302166" y="2452067"/>
                  <a:pt x="2298154" y="2466109"/>
                </a:cubicBezTo>
                <a:cubicBezTo>
                  <a:pt x="2288188" y="2500990"/>
                  <a:pt x="2276161" y="2556506"/>
                  <a:pt x="2270445" y="2590800"/>
                </a:cubicBezTo>
                <a:cubicBezTo>
                  <a:pt x="2261951" y="2641765"/>
                  <a:pt x="2256727" y="2705753"/>
                  <a:pt x="2242736" y="2757054"/>
                </a:cubicBezTo>
                <a:cubicBezTo>
                  <a:pt x="2235051" y="2785233"/>
                  <a:pt x="2224264" y="2812473"/>
                  <a:pt x="2215027" y="2840182"/>
                </a:cubicBezTo>
                <a:cubicBezTo>
                  <a:pt x="2201948" y="2879420"/>
                  <a:pt x="2202384" y="2890256"/>
                  <a:pt x="2173463" y="2923309"/>
                </a:cubicBezTo>
                <a:cubicBezTo>
                  <a:pt x="2151959" y="2947885"/>
                  <a:pt x="2135170" y="2982256"/>
                  <a:pt x="2104190" y="2992582"/>
                </a:cubicBezTo>
                <a:lnTo>
                  <a:pt x="2062627" y="3006436"/>
                </a:lnTo>
                <a:cubicBezTo>
                  <a:pt x="1942554" y="2997200"/>
                  <a:pt x="1822197" y="2991119"/>
                  <a:pt x="1702409" y="2978727"/>
                </a:cubicBezTo>
                <a:cubicBezTo>
                  <a:pt x="1641824" y="2972460"/>
                  <a:pt x="1644328" y="2931656"/>
                  <a:pt x="1577718" y="2909454"/>
                </a:cubicBezTo>
                <a:lnTo>
                  <a:pt x="1536154" y="2895600"/>
                </a:lnTo>
                <a:cubicBezTo>
                  <a:pt x="1522299" y="2886364"/>
                  <a:pt x="1507035" y="2878953"/>
                  <a:pt x="1494590" y="2867891"/>
                </a:cubicBezTo>
                <a:cubicBezTo>
                  <a:pt x="1465302" y="2841857"/>
                  <a:pt x="1444068" y="2806500"/>
                  <a:pt x="1411463" y="2784763"/>
                </a:cubicBezTo>
                <a:lnTo>
                  <a:pt x="1369899" y="2757054"/>
                </a:lnTo>
                <a:cubicBezTo>
                  <a:pt x="1360663" y="2743200"/>
                  <a:pt x="1353252" y="2727936"/>
                  <a:pt x="1342190" y="2715491"/>
                </a:cubicBezTo>
                <a:cubicBezTo>
                  <a:pt x="1273169" y="2637842"/>
                  <a:pt x="1280672" y="2646769"/>
                  <a:pt x="1217499" y="2604654"/>
                </a:cubicBezTo>
                <a:cubicBezTo>
                  <a:pt x="1143606" y="2493815"/>
                  <a:pt x="1240592" y="2627749"/>
                  <a:pt x="1148227" y="2535382"/>
                </a:cubicBezTo>
                <a:cubicBezTo>
                  <a:pt x="1136453" y="2523608"/>
                  <a:pt x="1131178" y="2506610"/>
                  <a:pt x="1120518" y="2493818"/>
                </a:cubicBezTo>
                <a:cubicBezTo>
                  <a:pt x="1107975" y="2478766"/>
                  <a:pt x="1091705" y="2467130"/>
                  <a:pt x="1078954" y="2452254"/>
                </a:cubicBezTo>
                <a:cubicBezTo>
                  <a:pt x="1063927" y="2434722"/>
                  <a:pt x="1052837" y="2413999"/>
                  <a:pt x="1037390" y="2396836"/>
                </a:cubicBezTo>
                <a:cubicBezTo>
                  <a:pt x="1011176" y="2367709"/>
                  <a:pt x="976000" y="2346314"/>
                  <a:pt x="954263" y="2313709"/>
                </a:cubicBezTo>
                <a:cubicBezTo>
                  <a:pt x="945027" y="2299854"/>
                  <a:pt x="934815" y="2286602"/>
                  <a:pt x="926554" y="2272145"/>
                </a:cubicBezTo>
                <a:cubicBezTo>
                  <a:pt x="916307" y="2254213"/>
                  <a:pt x="912286" y="2232408"/>
                  <a:pt x="898845" y="2216727"/>
                </a:cubicBezTo>
                <a:cubicBezTo>
                  <a:pt x="887386" y="2203359"/>
                  <a:pt x="821334" y="2160435"/>
                  <a:pt x="801863" y="2147454"/>
                </a:cubicBezTo>
                <a:cubicBezTo>
                  <a:pt x="797245" y="2133600"/>
                  <a:pt x="796497" y="2117775"/>
                  <a:pt x="788009" y="2105891"/>
                </a:cubicBezTo>
                <a:cubicBezTo>
                  <a:pt x="772824" y="2084632"/>
                  <a:pt x="751063" y="2068945"/>
                  <a:pt x="732590" y="2050472"/>
                </a:cubicBezTo>
                <a:cubicBezTo>
                  <a:pt x="718736" y="2036618"/>
                  <a:pt x="701895" y="2025211"/>
                  <a:pt x="691027" y="2008909"/>
                </a:cubicBezTo>
                <a:cubicBezTo>
                  <a:pt x="681791" y="1995054"/>
                  <a:pt x="674283" y="1979876"/>
                  <a:pt x="663318" y="1967345"/>
                </a:cubicBezTo>
                <a:cubicBezTo>
                  <a:pt x="641814" y="1942769"/>
                  <a:pt x="612159" y="1925243"/>
                  <a:pt x="594045" y="1898072"/>
                </a:cubicBezTo>
                <a:lnTo>
                  <a:pt x="538627" y="1814945"/>
                </a:lnTo>
                <a:cubicBezTo>
                  <a:pt x="529391" y="1801091"/>
                  <a:pt x="524772" y="1782618"/>
                  <a:pt x="510918" y="1773382"/>
                </a:cubicBezTo>
                <a:lnTo>
                  <a:pt x="469354" y="1745672"/>
                </a:lnTo>
                <a:cubicBezTo>
                  <a:pt x="395461" y="1634834"/>
                  <a:pt x="492447" y="1768766"/>
                  <a:pt x="400081" y="1676400"/>
                </a:cubicBezTo>
                <a:cubicBezTo>
                  <a:pt x="388307" y="1664626"/>
                  <a:pt x="384146" y="1646610"/>
                  <a:pt x="372372" y="1634836"/>
                </a:cubicBezTo>
                <a:cubicBezTo>
                  <a:pt x="300364" y="1562827"/>
                  <a:pt x="357941" y="1647969"/>
                  <a:pt x="303099" y="1579418"/>
                </a:cubicBezTo>
                <a:cubicBezTo>
                  <a:pt x="292697" y="1566416"/>
                  <a:pt x="286452" y="1550299"/>
                  <a:pt x="275390" y="1537854"/>
                </a:cubicBezTo>
                <a:cubicBezTo>
                  <a:pt x="249356" y="1508566"/>
                  <a:pt x="214000" y="1487332"/>
                  <a:pt x="192263" y="1454727"/>
                </a:cubicBezTo>
                <a:cubicBezTo>
                  <a:pt x="183027" y="1440872"/>
                  <a:pt x="177556" y="1423565"/>
                  <a:pt x="164554" y="1413163"/>
                </a:cubicBezTo>
                <a:cubicBezTo>
                  <a:pt x="153150" y="1404040"/>
                  <a:pt x="136845" y="1403927"/>
                  <a:pt x="122990" y="1399309"/>
                </a:cubicBezTo>
                <a:cubicBezTo>
                  <a:pt x="49099" y="1288471"/>
                  <a:pt x="146081" y="1422400"/>
                  <a:pt x="53718" y="1330036"/>
                </a:cubicBezTo>
                <a:cubicBezTo>
                  <a:pt x="26862" y="1303179"/>
                  <a:pt x="23422" y="1280713"/>
                  <a:pt x="12154" y="1246909"/>
                </a:cubicBezTo>
                <a:cubicBezTo>
                  <a:pt x="46981" y="1142429"/>
                  <a:pt x="0" y="1271220"/>
                  <a:pt x="53718" y="1163782"/>
                </a:cubicBezTo>
                <a:cubicBezTo>
                  <a:pt x="76149" y="1118920"/>
                  <a:pt x="51645" y="1116068"/>
                  <a:pt x="109136" y="1094509"/>
                </a:cubicBezTo>
                <a:cubicBezTo>
                  <a:pt x="131185" y="1086241"/>
                  <a:pt x="155564" y="1086365"/>
                  <a:pt x="178409" y="1080654"/>
                </a:cubicBezTo>
                <a:cubicBezTo>
                  <a:pt x="192577" y="1077112"/>
                  <a:pt x="206118" y="1071418"/>
                  <a:pt x="219972" y="1066800"/>
                </a:cubicBezTo>
                <a:cubicBezTo>
                  <a:pt x="233827" y="1052945"/>
                  <a:pt x="246484" y="1037779"/>
                  <a:pt x="261536" y="1025236"/>
                </a:cubicBezTo>
                <a:cubicBezTo>
                  <a:pt x="274328" y="1014576"/>
                  <a:pt x="290568" y="1008492"/>
                  <a:pt x="303099" y="997527"/>
                </a:cubicBezTo>
                <a:cubicBezTo>
                  <a:pt x="432770" y="884064"/>
                  <a:pt x="320407" y="962897"/>
                  <a:pt x="413936" y="900545"/>
                </a:cubicBezTo>
                <a:cubicBezTo>
                  <a:pt x="418554" y="886691"/>
                  <a:pt x="419302" y="870866"/>
                  <a:pt x="427790" y="858982"/>
                </a:cubicBezTo>
                <a:cubicBezTo>
                  <a:pt x="442975" y="837723"/>
                  <a:pt x="468717" y="825300"/>
                  <a:pt x="483209" y="803563"/>
                </a:cubicBezTo>
                <a:lnTo>
                  <a:pt x="510918" y="762000"/>
                </a:lnTo>
                <a:cubicBezTo>
                  <a:pt x="515536" y="748145"/>
                  <a:pt x="515649" y="731840"/>
                  <a:pt x="524772" y="720436"/>
                </a:cubicBezTo>
                <a:cubicBezTo>
                  <a:pt x="544304" y="696021"/>
                  <a:pt x="580520" y="687999"/>
                  <a:pt x="607899" y="678872"/>
                </a:cubicBezTo>
                <a:cubicBezTo>
                  <a:pt x="627795" y="658977"/>
                  <a:pt x="649710" y="633440"/>
                  <a:pt x="677172" y="623454"/>
                </a:cubicBezTo>
                <a:cubicBezTo>
                  <a:pt x="712962" y="610440"/>
                  <a:pt x="788009" y="595745"/>
                  <a:pt x="788009" y="595745"/>
                </a:cubicBezTo>
                <a:cubicBezTo>
                  <a:pt x="801863" y="586509"/>
                  <a:pt x="817798" y="579810"/>
                  <a:pt x="829572" y="568036"/>
                </a:cubicBezTo>
                <a:cubicBezTo>
                  <a:pt x="841346" y="556262"/>
                  <a:pt x="844489" y="537132"/>
                  <a:pt x="857281" y="526472"/>
                </a:cubicBezTo>
                <a:cubicBezTo>
                  <a:pt x="873147" y="513250"/>
                  <a:pt x="895515" y="510219"/>
                  <a:pt x="912699" y="498763"/>
                </a:cubicBezTo>
                <a:cubicBezTo>
                  <a:pt x="923568" y="491517"/>
                  <a:pt x="929959" y="478891"/>
                  <a:pt x="940409" y="471054"/>
                </a:cubicBezTo>
                <a:cubicBezTo>
                  <a:pt x="967051" y="451073"/>
                  <a:pt x="995827" y="434109"/>
                  <a:pt x="1023536" y="415636"/>
                </a:cubicBezTo>
                <a:lnTo>
                  <a:pt x="1106663" y="360218"/>
                </a:lnTo>
                <a:lnTo>
                  <a:pt x="1148227" y="332509"/>
                </a:lnTo>
                <a:cubicBezTo>
                  <a:pt x="1157463" y="314036"/>
                  <a:pt x="1162714" y="292957"/>
                  <a:pt x="1175936" y="277091"/>
                </a:cubicBezTo>
                <a:cubicBezTo>
                  <a:pt x="1186596" y="264299"/>
                  <a:pt x="1204968" y="260347"/>
                  <a:pt x="1217499" y="249382"/>
                </a:cubicBezTo>
                <a:cubicBezTo>
                  <a:pt x="1388701" y="99580"/>
                  <a:pt x="1200119" y="245100"/>
                  <a:pt x="1342190" y="138545"/>
                </a:cubicBezTo>
                <a:cubicBezTo>
                  <a:pt x="1358110" y="90786"/>
                  <a:pt x="1345719" y="107309"/>
                  <a:pt x="1369899" y="83127"/>
                </a:cubicBezTo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6" name="Forme libre 85"/>
          <p:cNvSpPr/>
          <p:nvPr/>
        </p:nvSpPr>
        <p:spPr>
          <a:xfrm>
            <a:off x="6009919" y="1705855"/>
            <a:ext cx="990236" cy="1138671"/>
          </a:xfrm>
          <a:custGeom>
            <a:avLst/>
            <a:gdLst>
              <a:gd name="connsiteX0" fmla="*/ 83520 w 990236"/>
              <a:gd name="connsiteY0" fmla="*/ 99893 h 1138671"/>
              <a:gd name="connsiteX1" fmla="*/ 83520 w 990236"/>
              <a:gd name="connsiteY1" fmla="*/ 99893 h 1138671"/>
              <a:gd name="connsiteX2" fmla="*/ 337093 w 990236"/>
              <a:gd name="connsiteY2" fmla="*/ 30737 h 1138671"/>
              <a:gd name="connsiteX3" fmla="*/ 398565 w 990236"/>
              <a:gd name="connsiteY3" fmla="*/ 15369 h 1138671"/>
              <a:gd name="connsiteX4" fmla="*/ 421617 w 990236"/>
              <a:gd name="connsiteY4" fmla="*/ 7684 h 1138671"/>
              <a:gd name="connsiteX5" fmla="*/ 483089 w 990236"/>
              <a:gd name="connsiteY5" fmla="*/ 0 h 1138671"/>
              <a:gd name="connsiteX6" fmla="*/ 513826 w 990236"/>
              <a:gd name="connsiteY6" fmla="*/ 7684 h 1138671"/>
              <a:gd name="connsiteX7" fmla="*/ 559930 w 990236"/>
              <a:gd name="connsiteY7" fmla="*/ 23053 h 1138671"/>
              <a:gd name="connsiteX8" fmla="*/ 590666 w 990236"/>
              <a:gd name="connsiteY8" fmla="*/ 30737 h 1138671"/>
              <a:gd name="connsiteX9" fmla="*/ 636770 w 990236"/>
              <a:gd name="connsiteY9" fmla="*/ 46105 h 1138671"/>
              <a:gd name="connsiteX10" fmla="*/ 675190 w 990236"/>
              <a:gd name="connsiteY10" fmla="*/ 53789 h 1138671"/>
              <a:gd name="connsiteX11" fmla="*/ 759715 w 990236"/>
              <a:gd name="connsiteY11" fmla="*/ 69157 h 1138671"/>
              <a:gd name="connsiteX12" fmla="*/ 859607 w 990236"/>
              <a:gd name="connsiteY12" fmla="*/ 99893 h 1138671"/>
              <a:gd name="connsiteX13" fmla="*/ 928763 w 990236"/>
              <a:gd name="connsiteY13" fmla="*/ 138313 h 1138671"/>
              <a:gd name="connsiteX14" fmla="*/ 967184 w 990236"/>
              <a:gd name="connsiteY14" fmla="*/ 145997 h 1138671"/>
              <a:gd name="connsiteX15" fmla="*/ 990236 w 990236"/>
              <a:gd name="connsiteY15" fmla="*/ 230521 h 1138671"/>
              <a:gd name="connsiteX16" fmla="*/ 974868 w 990236"/>
              <a:gd name="connsiteY16" fmla="*/ 353466 h 1138671"/>
              <a:gd name="connsiteX17" fmla="*/ 959499 w 990236"/>
              <a:gd name="connsiteY17" fmla="*/ 376518 h 1138671"/>
              <a:gd name="connsiteX18" fmla="*/ 721294 w 990236"/>
              <a:gd name="connsiteY18" fmla="*/ 399570 h 1138671"/>
              <a:gd name="connsiteX19" fmla="*/ 667506 w 990236"/>
              <a:gd name="connsiteY19" fmla="*/ 414938 h 1138671"/>
              <a:gd name="connsiteX20" fmla="*/ 636770 w 990236"/>
              <a:gd name="connsiteY20" fmla="*/ 430306 h 1138671"/>
              <a:gd name="connsiteX21" fmla="*/ 613718 w 990236"/>
              <a:gd name="connsiteY21" fmla="*/ 453358 h 1138671"/>
              <a:gd name="connsiteX22" fmla="*/ 582982 w 990236"/>
              <a:gd name="connsiteY22" fmla="*/ 499463 h 1138671"/>
              <a:gd name="connsiteX23" fmla="*/ 552246 w 990236"/>
              <a:gd name="connsiteY23" fmla="*/ 599355 h 1138671"/>
              <a:gd name="connsiteX24" fmla="*/ 559930 w 990236"/>
              <a:gd name="connsiteY24" fmla="*/ 783772 h 1138671"/>
              <a:gd name="connsiteX25" fmla="*/ 559930 w 990236"/>
              <a:gd name="connsiteY25" fmla="*/ 991241 h 1138671"/>
              <a:gd name="connsiteX26" fmla="*/ 544562 w 990236"/>
              <a:gd name="connsiteY26" fmla="*/ 1060397 h 1138671"/>
              <a:gd name="connsiteX27" fmla="*/ 475405 w 990236"/>
              <a:gd name="connsiteY27" fmla="*/ 1114185 h 1138671"/>
              <a:gd name="connsiteX28" fmla="*/ 421617 w 990236"/>
              <a:gd name="connsiteY28" fmla="*/ 1137237 h 1138671"/>
              <a:gd name="connsiteX29" fmla="*/ 275620 w 990236"/>
              <a:gd name="connsiteY29" fmla="*/ 1129553 h 1138671"/>
              <a:gd name="connsiteX30" fmla="*/ 260252 w 990236"/>
              <a:gd name="connsiteY30" fmla="*/ 1106501 h 1138671"/>
              <a:gd name="connsiteX31" fmla="*/ 206464 w 990236"/>
              <a:gd name="connsiteY31" fmla="*/ 1052713 h 1138671"/>
              <a:gd name="connsiteX32" fmla="*/ 198780 w 990236"/>
              <a:gd name="connsiteY32" fmla="*/ 1029661 h 1138671"/>
              <a:gd name="connsiteX33" fmla="*/ 183412 w 990236"/>
              <a:gd name="connsiteY33" fmla="*/ 1006609 h 1138671"/>
              <a:gd name="connsiteX34" fmla="*/ 129624 w 990236"/>
              <a:gd name="connsiteY34" fmla="*/ 922084 h 1138671"/>
              <a:gd name="connsiteX35" fmla="*/ 98888 w 990236"/>
              <a:gd name="connsiteY35" fmla="*/ 868296 h 1138671"/>
              <a:gd name="connsiteX36" fmla="*/ 91204 w 990236"/>
              <a:gd name="connsiteY36" fmla="*/ 822192 h 1138671"/>
              <a:gd name="connsiteX37" fmla="*/ 75836 w 990236"/>
              <a:gd name="connsiteY37" fmla="*/ 799140 h 1138671"/>
              <a:gd name="connsiteX38" fmla="*/ 52784 w 990236"/>
              <a:gd name="connsiteY38" fmla="*/ 737668 h 1138671"/>
              <a:gd name="connsiteX39" fmla="*/ 29731 w 990236"/>
              <a:gd name="connsiteY39" fmla="*/ 668511 h 1138671"/>
              <a:gd name="connsiteX40" fmla="*/ 22047 w 990236"/>
              <a:gd name="connsiteY40" fmla="*/ 637775 h 1138671"/>
              <a:gd name="connsiteX41" fmla="*/ 6679 w 990236"/>
              <a:gd name="connsiteY41" fmla="*/ 583987 h 1138671"/>
              <a:gd name="connsiteX42" fmla="*/ 29731 w 990236"/>
              <a:gd name="connsiteY42" fmla="*/ 222837 h 1138671"/>
              <a:gd name="connsiteX43" fmla="*/ 45099 w 990236"/>
              <a:gd name="connsiteY43" fmla="*/ 169049 h 1138671"/>
              <a:gd name="connsiteX44" fmla="*/ 52784 w 990236"/>
              <a:gd name="connsiteY44" fmla="*/ 145997 h 1138671"/>
              <a:gd name="connsiteX45" fmla="*/ 83520 w 990236"/>
              <a:gd name="connsiteY45" fmla="*/ 99893 h 1138671"/>
              <a:gd name="connsiteX46" fmla="*/ 83520 w 990236"/>
              <a:gd name="connsiteY46" fmla="*/ 99893 h 11386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990236" h="1138671">
                <a:moveTo>
                  <a:pt x="83520" y="99893"/>
                </a:moveTo>
                <a:lnTo>
                  <a:pt x="83520" y="99893"/>
                </a:lnTo>
                <a:cubicBezTo>
                  <a:pt x="373400" y="15345"/>
                  <a:pt x="174894" y="68901"/>
                  <a:pt x="337093" y="30737"/>
                </a:cubicBezTo>
                <a:cubicBezTo>
                  <a:pt x="357653" y="25899"/>
                  <a:pt x="378188" y="20927"/>
                  <a:pt x="398565" y="15369"/>
                </a:cubicBezTo>
                <a:cubicBezTo>
                  <a:pt x="406379" y="13238"/>
                  <a:pt x="413648" y="9133"/>
                  <a:pt x="421617" y="7684"/>
                </a:cubicBezTo>
                <a:cubicBezTo>
                  <a:pt x="441934" y="3990"/>
                  <a:pt x="462598" y="2561"/>
                  <a:pt x="483089" y="0"/>
                </a:cubicBezTo>
                <a:cubicBezTo>
                  <a:pt x="493335" y="2561"/>
                  <a:pt x="503710" y="4649"/>
                  <a:pt x="513826" y="7684"/>
                </a:cubicBezTo>
                <a:cubicBezTo>
                  <a:pt x="529342" y="12339"/>
                  <a:pt x="544214" y="19124"/>
                  <a:pt x="559930" y="23053"/>
                </a:cubicBezTo>
                <a:cubicBezTo>
                  <a:pt x="570175" y="25614"/>
                  <a:pt x="580551" y="27702"/>
                  <a:pt x="590666" y="30737"/>
                </a:cubicBezTo>
                <a:cubicBezTo>
                  <a:pt x="606182" y="35392"/>
                  <a:pt x="621142" y="41843"/>
                  <a:pt x="636770" y="46105"/>
                </a:cubicBezTo>
                <a:cubicBezTo>
                  <a:pt x="649370" y="49541"/>
                  <a:pt x="662441" y="50956"/>
                  <a:pt x="675190" y="53789"/>
                </a:cubicBezTo>
                <a:cubicBezTo>
                  <a:pt x="740404" y="68281"/>
                  <a:pt x="666476" y="55837"/>
                  <a:pt x="759715" y="69157"/>
                </a:cubicBezTo>
                <a:cubicBezTo>
                  <a:pt x="838890" y="95549"/>
                  <a:pt x="805298" y="86316"/>
                  <a:pt x="859607" y="99893"/>
                </a:cubicBezTo>
                <a:cubicBezTo>
                  <a:pt x="871916" y="107279"/>
                  <a:pt x="912228" y="132801"/>
                  <a:pt x="928763" y="138313"/>
                </a:cubicBezTo>
                <a:cubicBezTo>
                  <a:pt x="941153" y="142443"/>
                  <a:pt x="954377" y="143436"/>
                  <a:pt x="967184" y="145997"/>
                </a:cubicBezTo>
                <a:cubicBezTo>
                  <a:pt x="990058" y="180308"/>
                  <a:pt x="990236" y="173129"/>
                  <a:pt x="990236" y="230521"/>
                </a:cubicBezTo>
                <a:cubicBezTo>
                  <a:pt x="990236" y="239461"/>
                  <a:pt x="987101" y="324923"/>
                  <a:pt x="974868" y="353466"/>
                </a:cubicBezTo>
                <a:cubicBezTo>
                  <a:pt x="971230" y="361954"/>
                  <a:pt x="967759" y="372388"/>
                  <a:pt x="959499" y="376518"/>
                </a:cubicBezTo>
                <a:cubicBezTo>
                  <a:pt x="905811" y="403362"/>
                  <a:pt x="737690" y="398857"/>
                  <a:pt x="721294" y="399570"/>
                </a:cubicBezTo>
                <a:cubicBezTo>
                  <a:pt x="705697" y="403469"/>
                  <a:pt x="682939" y="408324"/>
                  <a:pt x="667506" y="414938"/>
                </a:cubicBezTo>
                <a:cubicBezTo>
                  <a:pt x="656978" y="419450"/>
                  <a:pt x="646091" y="423648"/>
                  <a:pt x="636770" y="430306"/>
                </a:cubicBezTo>
                <a:cubicBezTo>
                  <a:pt x="627927" y="436622"/>
                  <a:pt x="620390" y="444780"/>
                  <a:pt x="613718" y="453358"/>
                </a:cubicBezTo>
                <a:cubicBezTo>
                  <a:pt x="602378" y="467938"/>
                  <a:pt x="588823" y="481941"/>
                  <a:pt x="582982" y="499463"/>
                </a:cubicBezTo>
                <a:cubicBezTo>
                  <a:pt x="556590" y="578638"/>
                  <a:pt x="565823" y="545046"/>
                  <a:pt x="552246" y="599355"/>
                </a:cubicBezTo>
                <a:cubicBezTo>
                  <a:pt x="554807" y="660827"/>
                  <a:pt x="556858" y="722323"/>
                  <a:pt x="559930" y="783772"/>
                </a:cubicBezTo>
                <a:cubicBezTo>
                  <a:pt x="566601" y="917192"/>
                  <a:pt x="573245" y="878060"/>
                  <a:pt x="559930" y="991241"/>
                </a:cubicBezTo>
                <a:cubicBezTo>
                  <a:pt x="559332" y="996322"/>
                  <a:pt x="552797" y="1048045"/>
                  <a:pt x="544562" y="1060397"/>
                </a:cubicBezTo>
                <a:cubicBezTo>
                  <a:pt x="530117" y="1082065"/>
                  <a:pt x="493724" y="1101972"/>
                  <a:pt x="475405" y="1114185"/>
                </a:cubicBezTo>
                <a:cubicBezTo>
                  <a:pt x="443565" y="1135411"/>
                  <a:pt x="461313" y="1127313"/>
                  <a:pt x="421617" y="1137237"/>
                </a:cubicBezTo>
                <a:cubicBezTo>
                  <a:pt x="372951" y="1134676"/>
                  <a:pt x="323492" y="1138671"/>
                  <a:pt x="275620" y="1129553"/>
                </a:cubicBezTo>
                <a:cubicBezTo>
                  <a:pt x="266548" y="1127825"/>
                  <a:pt x="266782" y="1113031"/>
                  <a:pt x="260252" y="1106501"/>
                </a:cubicBezTo>
                <a:cubicBezTo>
                  <a:pt x="188535" y="1034784"/>
                  <a:pt x="267936" y="1134676"/>
                  <a:pt x="206464" y="1052713"/>
                </a:cubicBezTo>
                <a:cubicBezTo>
                  <a:pt x="203903" y="1045029"/>
                  <a:pt x="202402" y="1036906"/>
                  <a:pt x="198780" y="1029661"/>
                </a:cubicBezTo>
                <a:cubicBezTo>
                  <a:pt x="194650" y="1021401"/>
                  <a:pt x="188406" y="1014377"/>
                  <a:pt x="183412" y="1006609"/>
                </a:cubicBezTo>
                <a:cubicBezTo>
                  <a:pt x="165353" y="978517"/>
                  <a:pt x="144559" y="951954"/>
                  <a:pt x="129624" y="922084"/>
                </a:cubicBezTo>
                <a:cubicBezTo>
                  <a:pt x="110126" y="883088"/>
                  <a:pt x="120610" y="900879"/>
                  <a:pt x="98888" y="868296"/>
                </a:cubicBezTo>
                <a:cubicBezTo>
                  <a:pt x="96327" y="852928"/>
                  <a:pt x="96131" y="836972"/>
                  <a:pt x="91204" y="822192"/>
                </a:cubicBezTo>
                <a:cubicBezTo>
                  <a:pt x="88284" y="813431"/>
                  <a:pt x="79079" y="807787"/>
                  <a:pt x="75836" y="799140"/>
                </a:cubicBezTo>
                <a:cubicBezTo>
                  <a:pt x="47351" y="723179"/>
                  <a:pt x="88825" y="791729"/>
                  <a:pt x="52784" y="737668"/>
                </a:cubicBezTo>
                <a:cubicBezTo>
                  <a:pt x="34365" y="664001"/>
                  <a:pt x="58671" y="755333"/>
                  <a:pt x="29731" y="668511"/>
                </a:cubicBezTo>
                <a:cubicBezTo>
                  <a:pt x="26391" y="658492"/>
                  <a:pt x="24948" y="647929"/>
                  <a:pt x="22047" y="637775"/>
                </a:cubicBezTo>
                <a:cubicBezTo>
                  <a:pt x="0" y="560610"/>
                  <a:pt x="30700" y="680073"/>
                  <a:pt x="6679" y="583987"/>
                </a:cubicBezTo>
                <a:cubicBezTo>
                  <a:pt x="8807" y="539305"/>
                  <a:pt x="21065" y="248834"/>
                  <a:pt x="29731" y="222837"/>
                </a:cubicBezTo>
                <a:cubicBezTo>
                  <a:pt x="48161" y="167546"/>
                  <a:pt x="25793" y="236615"/>
                  <a:pt x="45099" y="169049"/>
                </a:cubicBezTo>
                <a:cubicBezTo>
                  <a:pt x="47324" y="161261"/>
                  <a:pt x="48850" y="153077"/>
                  <a:pt x="52784" y="145997"/>
                </a:cubicBezTo>
                <a:cubicBezTo>
                  <a:pt x="61754" y="129851"/>
                  <a:pt x="77679" y="117415"/>
                  <a:pt x="83520" y="99893"/>
                </a:cubicBezTo>
                <a:lnTo>
                  <a:pt x="83520" y="99893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7" name="Forme libre 86"/>
          <p:cNvSpPr/>
          <p:nvPr/>
        </p:nvSpPr>
        <p:spPr>
          <a:xfrm>
            <a:off x="3131841" y="188640"/>
            <a:ext cx="1800199" cy="1584176"/>
          </a:xfrm>
          <a:custGeom>
            <a:avLst/>
            <a:gdLst>
              <a:gd name="connsiteX0" fmla="*/ 0 w 1137237"/>
              <a:gd name="connsiteY0" fmla="*/ 437990 h 437990"/>
              <a:gd name="connsiteX1" fmla="*/ 1137237 w 1137237"/>
              <a:gd name="connsiteY1" fmla="*/ 0 h 43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237" h="437990">
                <a:moveTo>
                  <a:pt x="0" y="437990"/>
                </a:moveTo>
                <a:cubicBezTo>
                  <a:pt x="430946" y="327212"/>
                  <a:pt x="861892" y="216434"/>
                  <a:pt x="1137237" y="0"/>
                </a:cubicBezTo>
              </a:path>
            </a:pathLst>
          </a:custGeom>
          <a:ln w="762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8" name="Triangle isocèle 87"/>
          <p:cNvSpPr/>
          <p:nvPr/>
        </p:nvSpPr>
        <p:spPr>
          <a:xfrm rot="7999245">
            <a:off x="4486831" y="941418"/>
            <a:ext cx="540000" cy="468000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9" name="Triangle isocèle 88"/>
          <p:cNvSpPr/>
          <p:nvPr/>
        </p:nvSpPr>
        <p:spPr>
          <a:xfrm rot="7999245">
            <a:off x="4455914" y="1680821"/>
            <a:ext cx="324000" cy="288000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4" name="Forme libre 113"/>
          <p:cNvSpPr/>
          <p:nvPr/>
        </p:nvSpPr>
        <p:spPr>
          <a:xfrm>
            <a:off x="3995936" y="476672"/>
            <a:ext cx="1717928" cy="2044378"/>
          </a:xfrm>
          <a:custGeom>
            <a:avLst/>
            <a:gdLst>
              <a:gd name="connsiteX0" fmla="*/ 0 w 1645920"/>
              <a:gd name="connsiteY0" fmla="*/ 1105231 h 1900362"/>
              <a:gd name="connsiteX1" fmla="*/ 604300 w 1645920"/>
              <a:gd name="connsiteY1" fmla="*/ 1900362 h 1900362"/>
              <a:gd name="connsiteX2" fmla="*/ 1645920 w 1645920"/>
              <a:gd name="connsiteY2" fmla="*/ 1065475 h 1900362"/>
              <a:gd name="connsiteX3" fmla="*/ 1637969 w 1645920"/>
              <a:gd name="connsiteY3" fmla="*/ 485029 h 1900362"/>
              <a:gd name="connsiteX4" fmla="*/ 1574359 w 1645920"/>
              <a:gd name="connsiteY4" fmla="*/ 485029 h 1900362"/>
              <a:gd name="connsiteX5" fmla="*/ 1383527 w 1645920"/>
              <a:gd name="connsiteY5" fmla="*/ 357809 h 1900362"/>
              <a:gd name="connsiteX6" fmla="*/ 1415333 w 1645920"/>
              <a:gd name="connsiteY6" fmla="*/ 190831 h 1900362"/>
              <a:gd name="connsiteX7" fmla="*/ 1574359 w 1645920"/>
              <a:gd name="connsiteY7" fmla="*/ 87464 h 1900362"/>
              <a:gd name="connsiteX8" fmla="*/ 1590261 w 1645920"/>
              <a:gd name="connsiteY8" fmla="*/ 15902 h 1900362"/>
              <a:gd name="connsiteX9" fmla="*/ 1216550 w 1645920"/>
              <a:gd name="connsiteY9" fmla="*/ 0 h 1900362"/>
              <a:gd name="connsiteX10" fmla="*/ 1049573 w 1645920"/>
              <a:gd name="connsiteY10" fmla="*/ 429370 h 1900362"/>
              <a:gd name="connsiteX11" fmla="*/ 763326 w 1645920"/>
              <a:gd name="connsiteY11" fmla="*/ 644056 h 1900362"/>
              <a:gd name="connsiteX12" fmla="*/ 636105 w 1645920"/>
              <a:gd name="connsiteY12" fmla="*/ 739471 h 1900362"/>
              <a:gd name="connsiteX13" fmla="*/ 0 w 1645920"/>
              <a:gd name="connsiteY13" fmla="*/ 1105231 h 19003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1645920" h="1900362">
                <a:moveTo>
                  <a:pt x="0" y="1105231"/>
                </a:moveTo>
                <a:lnTo>
                  <a:pt x="604300" y="1900362"/>
                </a:lnTo>
                <a:lnTo>
                  <a:pt x="1645920" y="1065475"/>
                </a:lnTo>
                <a:lnTo>
                  <a:pt x="1637969" y="485029"/>
                </a:lnTo>
                <a:lnTo>
                  <a:pt x="1574359" y="485029"/>
                </a:lnTo>
                <a:lnTo>
                  <a:pt x="1383527" y="357809"/>
                </a:lnTo>
                <a:lnTo>
                  <a:pt x="1415333" y="190831"/>
                </a:lnTo>
                <a:lnTo>
                  <a:pt x="1574359" y="87464"/>
                </a:lnTo>
                <a:lnTo>
                  <a:pt x="1590261" y="15902"/>
                </a:lnTo>
                <a:lnTo>
                  <a:pt x="1216550" y="0"/>
                </a:lnTo>
                <a:lnTo>
                  <a:pt x="1049573" y="429370"/>
                </a:lnTo>
                <a:lnTo>
                  <a:pt x="763326" y="644056"/>
                </a:lnTo>
                <a:lnTo>
                  <a:pt x="636105" y="739471"/>
                </a:lnTo>
                <a:lnTo>
                  <a:pt x="0" y="1105231"/>
                </a:lnTo>
                <a:close/>
              </a:path>
            </a:pathLst>
          </a:custGeom>
          <a:solidFill>
            <a:srgbClr val="00B0F0">
              <a:alpha val="25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1" name="Oval 63"/>
          <p:cNvSpPr>
            <a:spLocks noChangeArrowheads="1"/>
          </p:cNvSpPr>
          <p:nvPr/>
        </p:nvSpPr>
        <p:spPr bwMode="auto">
          <a:xfrm>
            <a:off x="7020272" y="5868888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6" name="Forme libre 95"/>
          <p:cNvSpPr/>
          <p:nvPr/>
        </p:nvSpPr>
        <p:spPr>
          <a:xfrm>
            <a:off x="3851920" y="1772816"/>
            <a:ext cx="2376264" cy="4337644"/>
          </a:xfrm>
          <a:custGeom>
            <a:avLst/>
            <a:gdLst>
              <a:gd name="connsiteX0" fmla="*/ 0 w 2183524"/>
              <a:gd name="connsiteY0" fmla="*/ 0 h 4193628"/>
              <a:gd name="connsiteX1" fmla="*/ 867103 w 2183524"/>
              <a:gd name="connsiteY1" fmla="*/ 599090 h 4193628"/>
              <a:gd name="connsiteX2" fmla="*/ 1466193 w 2183524"/>
              <a:gd name="connsiteY2" fmla="*/ 740980 h 4193628"/>
              <a:gd name="connsiteX3" fmla="*/ 1907628 w 2183524"/>
              <a:gd name="connsiteY3" fmla="*/ 1229711 h 4193628"/>
              <a:gd name="connsiteX4" fmla="*/ 2175641 w 2183524"/>
              <a:gd name="connsiteY4" fmla="*/ 3200400 h 4193628"/>
              <a:gd name="connsiteX5" fmla="*/ 1954924 w 2183524"/>
              <a:gd name="connsiteY5" fmla="*/ 3673366 h 4193628"/>
              <a:gd name="connsiteX6" fmla="*/ 2128345 w 2183524"/>
              <a:gd name="connsiteY6" fmla="*/ 4193628 h 41936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183524" h="4193628">
                <a:moveTo>
                  <a:pt x="0" y="0"/>
                </a:moveTo>
                <a:cubicBezTo>
                  <a:pt x="311369" y="237796"/>
                  <a:pt x="622738" y="475593"/>
                  <a:pt x="867103" y="599090"/>
                </a:cubicBezTo>
                <a:cubicBezTo>
                  <a:pt x="1111468" y="722587"/>
                  <a:pt x="1292772" y="635877"/>
                  <a:pt x="1466193" y="740980"/>
                </a:cubicBezTo>
                <a:cubicBezTo>
                  <a:pt x="1639614" y="846083"/>
                  <a:pt x="1789387" y="819808"/>
                  <a:pt x="1907628" y="1229711"/>
                </a:cubicBezTo>
                <a:cubicBezTo>
                  <a:pt x="2025869" y="1639614"/>
                  <a:pt x="2167758" y="2793124"/>
                  <a:pt x="2175641" y="3200400"/>
                </a:cubicBezTo>
                <a:cubicBezTo>
                  <a:pt x="2183524" y="3607676"/>
                  <a:pt x="1962807" y="3507828"/>
                  <a:pt x="1954924" y="3673366"/>
                </a:cubicBezTo>
                <a:cubicBezTo>
                  <a:pt x="1947041" y="3838904"/>
                  <a:pt x="2037693" y="4016266"/>
                  <a:pt x="2128345" y="4193628"/>
                </a:cubicBez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7" name="Forme libre 96"/>
          <p:cNvSpPr/>
          <p:nvPr/>
        </p:nvSpPr>
        <p:spPr>
          <a:xfrm>
            <a:off x="5202620" y="583324"/>
            <a:ext cx="2681747" cy="4382814"/>
          </a:xfrm>
          <a:custGeom>
            <a:avLst/>
            <a:gdLst>
              <a:gd name="connsiteX0" fmla="*/ 0 w 2601310"/>
              <a:gd name="connsiteY0" fmla="*/ 0 h 4382814"/>
              <a:gd name="connsiteX1" fmla="*/ 1671145 w 2601310"/>
              <a:gd name="connsiteY1" fmla="*/ 788276 h 4382814"/>
              <a:gd name="connsiteX2" fmla="*/ 2475186 w 2601310"/>
              <a:gd name="connsiteY2" fmla="*/ 2758966 h 4382814"/>
              <a:gd name="connsiteX3" fmla="*/ 2427889 w 2601310"/>
              <a:gd name="connsiteY3" fmla="*/ 4382814 h 43828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01310" h="4382814">
                <a:moveTo>
                  <a:pt x="0" y="0"/>
                </a:moveTo>
                <a:cubicBezTo>
                  <a:pt x="629307" y="164224"/>
                  <a:pt x="1258614" y="328448"/>
                  <a:pt x="1671145" y="788276"/>
                </a:cubicBezTo>
                <a:cubicBezTo>
                  <a:pt x="2083676" y="1248104"/>
                  <a:pt x="2349062" y="2159876"/>
                  <a:pt x="2475186" y="2758966"/>
                </a:cubicBezTo>
                <a:cubicBezTo>
                  <a:pt x="2601310" y="3358056"/>
                  <a:pt x="2514599" y="3870435"/>
                  <a:pt x="2427889" y="4382814"/>
                </a:cubicBezTo>
              </a:path>
            </a:pathLst>
          </a:custGeom>
          <a:ln w="38100"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Forme libre 100"/>
          <p:cNvSpPr/>
          <p:nvPr/>
        </p:nvSpPr>
        <p:spPr>
          <a:xfrm>
            <a:off x="6933537" y="3212976"/>
            <a:ext cx="806815" cy="1644295"/>
          </a:xfrm>
          <a:custGeom>
            <a:avLst/>
            <a:gdLst>
              <a:gd name="connsiteX0" fmla="*/ 644056 w 766489"/>
              <a:gd name="connsiteY0" fmla="*/ 159026 h 1676749"/>
              <a:gd name="connsiteX1" fmla="*/ 644056 w 766489"/>
              <a:gd name="connsiteY1" fmla="*/ 159026 h 1676749"/>
              <a:gd name="connsiteX2" fmla="*/ 580446 w 766489"/>
              <a:gd name="connsiteY2" fmla="*/ 79513 h 1676749"/>
              <a:gd name="connsiteX3" fmla="*/ 556592 w 766489"/>
              <a:gd name="connsiteY3" fmla="*/ 71561 h 1676749"/>
              <a:gd name="connsiteX4" fmla="*/ 500933 w 766489"/>
              <a:gd name="connsiteY4" fmla="*/ 31805 h 1676749"/>
              <a:gd name="connsiteX5" fmla="*/ 453225 w 766489"/>
              <a:gd name="connsiteY5" fmla="*/ 15902 h 1676749"/>
              <a:gd name="connsiteX6" fmla="*/ 429371 w 766489"/>
              <a:gd name="connsiteY6" fmla="*/ 7951 h 1676749"/>
              <a:gd name="connsiteX7" fmla="*/ 405517 w 766489"/>
              <a:gd name="connsiteY7" fmla="*/ 0 h 1676749"/>
              <a:gd name="connsiteX8" fmla="*/ 270345 w 766489"/>
              <a:gd name="connsiteY8" fmla="*/ 15902 h 1676749"/>
              <a:gd name="connsiteX9" fmla="*/ 246491 w 766489"/>
              <a:gd name="connsiteY9" fmla="*/ 31805 h 1676749"/>
              <a:gd name="connsiteX10" fmla="*/ 214686 w 766489"/>
              <a:gd name="connsiteY10" fmla="*/ 47708 h 1676749"/>
              <a:gd name="connsiteX11" fmla="*/ 166978 w 766489"/>
              <a:gd name="connsiteY11" fmla="*/ 95415 h 1676749"/>
              <a:gd name="connsiteX12" fmla="*/ 135173 w 766489"/>
              <a:gd name="connsiteY12" fmla="*/ 103367 h 1676749"/>
              <a:gd name="connsiteX13" fmla="*/ 111319 w 766489"/>
              <a:gd name="connsiteY13" fmla="*/ 119269 h 1676749"/>
              <a:gd name="connsiteX14" fmla="*/ 87465 w 766489"/>
              <a:gd name="connsiteY14" fmla="*/ 127221 h 1676749"/>
              <a:gd name="connsiteX15" fmla="*/ 39757 w 766489"/>
              <a:gd name="connsiteY15" fmla="*/ 159026 h 1676749"/>
              <a:gd name="connsiteX16" fmla="*/ 31806 w 766489"/>
              <a:gd name="connsiteY16" fmla="*/ 190831 h 1676749"/>
              <a:gd name="connsiteX17" fmla="*/ 15903 w 766489"/>
              <a:gd name="connsiteY17" fmla="*/ 238539 h 1676749"/>
              <a:gd name="connsiteX18" fmla="*/ 7952 w 766489"/>
              <a:gd name="connsiteY18" fmla="*/ 485029 h 1676749"/>
              <a:gd name="connsiteX19" fmla="*/ 0 w 766489"/>
              <a:gd name="connsiteY19" fmla="*/ 556591 h 1676749"/>
              <a:gd name="connsiteX20" fmla="*/ 7952 w 766489"/>
              <a:gd name="connsiteY20" fmla="*/ 787179 h 1676749"/>
              <a:gd name="connsiteX21" fmla="*/ 15903 w 766489"/>
              <a:gd name="connsiteY21" fmla="*/ 826935 h 1676749"/>
              <a:gd name="connsiteX22" fmla="*/ 31806 w 766489"/>
              <a:gd name="connsiteY22" fmla="*/ 946205 h 1676749"/>
              <a:gd name="connsiteX23" fmla="*/ 47708 w 766489"/>
              <a:gd name="connsiteY23" fmla="*/ 993913 h 1676749"/>
              <a:gd name="connsiteX24" fmla="*/ 63611 w 766489"/>
              <a:gd name="connsiteY24" fmla="*/ 1041621 h 1676749"/>
              <a:gd name="connsiteX25" fmla="*/ 71562 w 766489"/>
              <a:gd name="connsiteY25" fmla="*/ 1065475 h 1676749"/>
              <a:gd name="connsiteX26" fmla="*/ 87465 w 766489"/>
              <a:gd name="connsiteY26" fmla="*/ 1129085 h 1676749"/>
              <a:gd name="connsiteX27" fmla="*/ 95416 w 766489"/>
              <a:gd name="connsiteY27" fmla="*/ 1152939 h 1676749"/>
              <a:gd name="connsiteX28" fmla="*/ 111319 w 766489"/>
              <a:gd name="connsiteY28" fmla="*/ 1208598 h 1676749"/>
              <a:gd name="connsiteX29" fmla="*/ 151075 w 766489"/>
              <a:gd name="connsiteY29" fmla="*/ 1256306 h 1676749"/>
              <a:gd name="connsiteX30" fmla="*/ 166978 w 766489"/>
              <a:gd name="connsiteY30" fmla="*/ 1311965 h 1676749"/>
              <a:gd name="connsiteX31" fmla="*/ 190832 w 766489"/>
              <a:gd name="connsiteY31" fmla="*/ 1327868 h 1676749"/>
              <a:gd name="connsiteX32" fmla="*/ 206734 w 766489"/>
              <a:gd name="connsiteY32" fmla="*/ 1351721 h 1676749"/>
              <a:gd name="connsiteX33" fmla="*/ 222637 w 766489"/>
              <a:gd name="connsiteY33" fmla="*/ 1399429 h 1676749"/>
              <a:gd name="connsiteX34" fmla="*/ 254442 w 766489"/>
              <a:gd name="connsiteY34" fmla="*/ 1431235 h 1676749"/>
              <a:gd name="connsiteX35" fmla="*/ 286247 w 766489"/>
              <a:gd name="connsiteY35" fmla="*/ 1486894 h 1676749"/>
              <a:gd name="connsiteX36" fmla="*/ 318053 w 766489"/>
              <a:gd name="connsiteY36" fmla="*/ 1502796 h 1676749"/>
              <a:gd name="connsiteX37" fmla="*/ 333955 w 766489"/>
              <a:gd name="connsiteY37" fmla="*/ 1526650 h 1676749"/>
              <a:gd name="connsiteX38" fmla="*/ 365760 w 766489"/>
              <a:gd name="connsiteY38" fmla="*/ 1542553 h 1676749"/>
              <a:gd name="connsiteX39" fmla="*/ 421420 w 766489"/>
              <a:gd name="connsiteY39" fmla="*/ 1574358 h 1676749"/>
              <a:gd name="connsiteX40" fmla="*/ 445273 w 766489"/>
              <a:gd name="connsiteY40" fmla="*/ 1582309 h 1676749"/>
              <a:gd name="connsiteX41" fmla="*/ 500933 w 766489"/>
              <a:gd name="connsiteY41" fmla="*/ 1614115 h 1676749"/>
              <a:gd name="connsiteX42" fmla="*/ 524786 w 766489"/>
              <a:gd name="connsiteY42" fmla="*/ 1622066 h 1676749"/>
              <a:gd name="connsiteX43" fmla="*/ 556592 w 766489"/>
              <a:gd name="connsiteY43" fmla="*/ 1637968 h 1676749"/>
              <a:gd name="connsiteX44" fmla="*/ 580446 w 766489"/>
              <a:gd name="connsiteY44" fmla="*/ 1645920 h 1676749"/>
              <a:gd name="connsiteX45" fmla="*/ 628153 w 766489"/>
              <a:gd name="connsiteY45" fmla="*/ 1669774 h 1676749"/>
              <a:gd name="connsiteX46" fmla="*/ 699715 w 766489"/>
              <a:gd name="connsiteY46" fmla="*/ 1661822 h 1676749"/>
              <a:gd name="connsiteX47" fmla="*/ 707666 w 766489"/>
              <a:gd name="connsiteY47" fmla="*/ 1637968 h 1676749"/>
              <a:gd name="connsiteX48" fmla="*/ 723569 w 766489"/>
              <a:gd name="connsiteY48" fmla="*/ 1582309 h 1676749"/>
              <a:gd name="connsiteX49" fmla="*/ 739472 w 766489"/>
              <a:gd name="connsiteY49" fmla="*/ 1558455 h 1676749"/>
              <a:gd name="connsiteX50" fmla="*/ 739472 w 766489"/>
              <a:gd name="connsiteY50" fmla="*/ 1343770 h 1676749"/>
              <a:gd name="connsiteX51" fmla="*/ 707666 w 766489"/>
              <a:gd name="connsiteY51" fmla="*/ 1232452 h 1676749"/>
              <a:gd name="connsiteX52" fmla="*/ 675861 w 766489"/>
              <a:gd name="connsiteY52" fmla="*/ 1105231 h 1676749"/>
              <a:gd name="connsiteX53" fmla="*/ 667910 w 766489"/>
              <a:gd name="connsiteY53" fmla="*/ 1081377 h 1676749"/>
              <a:gd name="connsiteX54" fmla="*/ 659959 w 766489"/>
              <a:gd name="connsiteY54" fmla="*/ 1057523 h 1676749"/>
              <a:gd name="connsiteX55" fmla="*/ 636105 w 766489"/>
              <a:gd name="connsiteY55" fmla="*/ 1033669 h 1676749"/>
              <a:gd name="connsiteX56" fmla="*/ 612251 w 766489"/>
              <a:gd name="connsiteY56" fmla="*/ 962108 h 1676749"/>
              <a:gd name="connsiteX57" fmla="*/ 604300 w 766489"/>
              <a:gd name="connsiteY57" fmla="*/ 938254 h 1676749"/>
              <a:gd name="connsiteX58" fmla="*/ 588397 w 766489"/>
              <a:gd name="connsiteY58" fmla="*/ 882595 h 1676749"/>
              <a:gd name="connsiteX59" fmla="*/ 556592 w 766489"/>
              <a:gd name="connsiteY59" fmla="*/ 834887 h 1676749"/>
              <a:gd name="connsiteX60" fmla="*/ 548640 w 766489"/>
              <a:gd name="connsiteY60" fmla="*/ 811033 h 1676749"/>
              <a:gd name="connsiteX61" fmla="*/ 524786 w 766489"/>
              <a:gd name="connsiteY61" fmla="*/ 795130 h 1676749"/>
              <a:gd name="connsiteX62" fmla="*/ 500933 w 766489"/>
              <a:gd name="connsiteY62" fmla="*/ 771276 h 1676749"/>
              <a:gd name="connsiteX63" fmla="*/ 485030 w 766489"/>
              <a:gd name="connsiteY63" fmla="*/ 715617 h 1676749"/>
              <a:gd name="connsiteX64" fmla="*/ 469127 w 766489"/>
              <a:gd name="connsiteY64" fmla="*/ 691763 h 1676749"/>
              <a:gd name="connsiteX65" fmla="*/ 461176 w 766489"/>
              <a:gd name="connsiteY65" fmla="*/ 659958 h 1676749"/>
              <a:gd name="connsiteX66" fmla="*/ 445273 w 766489"/>
              <a:gd name="connsiteY66" fmla="*/ 612250 h 1676749"/>
              <a:gd name="connsiteX67" fmla="*/ 437322 w 766489"/>
              <a:gd name="connsiteY67" fmla="*/ 580445 h 1676749"/>
              <a:gd name="connsiteX68" fmla="*/ 429371 w 766489"/>
              <a:gd name="connsiteY68" fmla="*/ 556591 h 1676749"/>
              <a:gd name="connsiteX69" fmla="*/ 389614 w 766489"/>
              <a:gd name="connsiteY69" fmla="*/ 532737 h 1676749"/>
              <a:gd name="connsiteX70" fmla="*/ 397566 w 766489"/>
              <a:gd name="connsiteY70" fmla="*/ 437321 h 1676749"/>
              <a:gd name="connsiteX71" fmla="*/ 453225 w 766489"/>
              <a:gd name="connsiteY71" fmla="*/ 381662 h 1676749"/>
              <a:gd name="connsiteX72" fmla="*/ 532738 w 766489"/>
              <a:gd name="connsiteY72" fmla="*/ 341906 h 1676749"/>
              <a:gd name="connsiteX73" fmla="*/ 556592 w 766489"/>
              <a:gd name="connsiteY73" fmla="*/ 326003 h 1676749"/>
              <a:gd name="connsiteX74" fmla="*/ 580446 w 766489"/>
              <a:gd name="connsiteY74" fmla="*/ 318052 h 1676749"/>
              <a:gd name="connsiteX75" fmla="*/ 612251 w 766489"/>
              <a:gd name="connsiteY75" fmla="*/ 270344 h 1676749"/>
              <a:gd name="connsiteX76" fmla="*/ 628153 w 766489"/>
              <a:gd name="connsiteY76" fmla="*/ 246490 h 1676749"/>
              <a:gd name="connsiteX77" fmla="*/ 636105 w 766489"/>
              <a:gd name="connsiteY77" fmla="*/ 222636 h 1676749"/>
              <a:gd name="connsiteX78" fmla="*/ 652007 w 766489"/>
              <a:gd name="connsiteY78" fmla="*/ 198782 h 1676749"/>
              <a:gd name="connsiteX79" fmla="*/ 644056 w 766489"/>
              <a:gd name="connsiteY79" fmla="*/ 159026 h 16767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</a:cxnLst>
            <a:rect l="l" t="t" r="r" b="b"/>
            <a:pathLst>
              <a:path w="766489" h="1676749">
                <a:moveTo>
                  <a:pt x="644056" y="159026"/>
                </a:moveTo>
                <a:lnTo>
                  <a:pt x="644056" y="159026"/>
                </a:lnTo>
                <a:cubicBezTo>
                  <a:pt x="634605" y="145795"/>
                  <a:pt x="602252" y="94051"/>
                  <a:pt x="580446" y="79513"/>
                </a:cubicBezTo>
                <a:cubicBezTo>
                  <a:pt x="573472" y="74864"/>
                  <a:pt x="564543" y="74212"/>
                  <a:pt x="556592" y="71561"/>
                </a:cubicBezTo>
                <a:cubicBezTo>
                  <a:pt x="552330" y="68365"/>
                  <a:pt x="510437" y="36029"/>
                  <a:pt x="500933" y="31805"/>
                </a:cubicBezTo>
                <a:cubicBezTo>
                  <a:pt x="485615" y="24997"/>
                  <a:pt x="469128" y="21203"/>
                  <a:pt x="453225" y="15902"/>
                </a:cubicBezTo>
                <a:lnTo>
                  <a:pt x="429371" y="7951"/>
                </a:lnTo>
                <a:lnTo>
                  <a:pt x="405517" y="0"/>
                </a:lnTo>
                <a:cubicBezTo>
                  <a:pt x="396171" y="719"/>
                  <a:pt x="302499" y="2122"/>
                  <a:pt x="270345" y="15902"/>
                </a:cubicBezTo>
                <a:cubicBezTo>
                  <a:pt x="261561" y="19666"/>
                  <a:pt x="254788" y="27064"/>
                  <a:pt x="246491" y="31805"/>
                </a:cubicBezTo>
                <a:cubicBezTo>
                  <a:pt x="236200" y="37686"/>
                  <a:pt x="223942" y="40303"/>
                  <a:pt x="214686" y="47708"/>
                </a:cubicBezTo>
                <a:cubicBezTo>
                  <a:pt x="197125" y="61757"/>
                  <a:pt x="188796" y="89960"/>
                  <a:pt x="166978" y="95415"/>
                </a:cubicBezTo>
                <a:lnTo>
                  <a:pt x="135173" y="103367"/>
                </a:lnTo>
                <a:cubicBezTo>
                  <a:pt x="127222" y="108668"/>
                  <a:pt x="119866" y="114995"/>
                  <a:pt x="111319" y="119269"/>
                </a:cubicBezTo>
                <a:cubicBezTo>
                  <a:pt x="103822" y="123017"/>
                  <a:pt x="94792" y="123151"/>
                  <a:pt x="87465" y="127221"/>
                </a:cubicBezTo>
                <a:cubicBezTo>
                  <a:pt x="70758" y="136503"/>
                  <a:pt x="39757" y="159026"/>
                  <a:pt x="39757" y="159026"/>
                </a:cubicBezTo>
                <a:cubicBezTo>
                  <a:pt x="37107" y="169628"/>
                  <a:pt x="34946" y="180364"/>
                  <a:pt x="31806" y="190831"/>
                </a:cubicBezTo>
                <a:cubicBezTo>
                  <a:pt x="26989" y="206887"/>
                  <a:pt x="15903" y="238539"/>
                  <a:pt x="15903" y="238539"/>
                </a:cubicBezTo>
                <a:cubicBezTo>
                  <a:pt x="13253" y="320702"/>
                  <a:pt x="12057" y="402926"/>
                  <a:pt x="7952" y="485029"/>
                </a:cubicBezTo>
                <a:cubicBezTo>
                  <a:pt x="6753" y="509000"/>
                  <a:pt x="0" y="532590"/>
                  <a:pt x="0" y="556591"/>
                </a:cubicBezTo>
                <a:cubicBezTo>
                  <a:pt x="0" y="633499"/>
                  <a:pt x="3436" y="710403"/>
                  <a:pt x="7952" y="787179"/>
                </a:cubicBezTo>
                <a:cubicBezTo>
                  <a:pt x="8746" y="800670"/>
                  <a:pt x="13992" y="813556"/>
                  <a:pt x="15903" y="826935"/>
                </a:cubicBezTo>
                <a:cubicBezTo>
                  <a:pt x="20317" y="857837"/>
                  <a:pt x="23480" y="912899"/>
                  <a:pt x="31806" y="946205"/>
                </a:cubicBezTo>
                <a:cubicBezTo>
                  <a:pt x="35872" y="962467"/>
                  <a:pt x="42407" y="978010"/>
                  <a:pt x="47708" y="993913"/>
                </a:cubicBezTo>
                <a:lnTo>
                  <a:pt x="63611" y="1041621"/>
                </a:lnTo>
                <a:cubicBezTo>
                  <a:pt x="66261" y="1049572"/>
                  <a:pt x="69529" y="1057344"/>
                  <a:pt x="71562" y="1065475"/>
                </a:cubicBezTo>
                <a:cubicBezTo>
                  <a:pt x="76863" y="1086678"/>
                  <a:pt x="80554" y="1108351"/>
                  <a:pt x="87465" y="1129085"/>
                </a:cubicBezTo>
                <a:cubicBezTo>
                  <a:pt x="90115" y="1137036"/>
                  <a:pt x="93114" y="1144880"/>
                  <a:pt x="95416" y="1152939"/>
                </a:cubicBezTo>
                <a:cubicBezTo>
                  <a:pt x="98815" y="1164835"/>
                  <a:pt x="104962" y="1195883"/>
                  <a:pt x="111319" y="1208598"/>
                </a:cubicBezTo>
                <a:cubicBezTo>
                  <a:pt x="122390" y="1230740"/>
                  <a:pt x="133488" y="1238719"/>
                  <a:pt x="151075" y="1256306"/>
                </a:cubicBezTo>
                <a:cubicBezTo>
                  <a:pt x="151595" y="1258387"/>
                  <a:pt x="162828" y="1306778"/>
                  <a:pt x="166978" y="1311965"/>
                </a:cubicBezTo>
                <a:cubicBezTo>
                  <a:pt x="172948" y="1319427"/>
                  <a:pt x="182881" y="1322567"/>
                  <a:pt x="190832" y="1327868"/>
                </a:cubicBezTo>
                <a:cubicBezTo>
                  <a:pt x="196133" y="1335819"/>
                  <a:pt x="202853" y="1342989"/>
                  <a:pt x="206734" y="1351721"/>
                </a:cubicBezTo>
                <a:cubicBezTo>
                  <a:pt x="213542" y="1367039"/>
                  <a:pt x="210784" y="1387576"/>
                  <a:pt x="222637" y="1399429"/>
                </a:cubicBezTo>
                <a:cubicBezTo>
                  <a:pt x="233239" y="1410031"/>
                  <a:pt x="245446" y="1419240"/>
                  <a:pt x="254442" y="1431235"/>
                </a:cubicBezTo>
                <a:cubicBezTo>
                  <a:pt x="264342" y="1444435"/>
                  <a:pt x="272055" y="1475068"/>
                  <a:pt x="286247" y="1486894"/>
                </a:cubicBezTo>
                <a:cubicBezTo>
                  <a:pt x="295353" y="1494482"/>
                  <a:pt x="307451" y="1497495"/>
                  <a:pt x="318053" y="1502796"/>
                </a:cubicBezTo>
                <a:cubicBezTo>
                  <a:pt x="323354" y="1510747"/>
                  <a:pt x="326614" y="1520532"/>
                  <a:pt x="333955" y="1526650"/>
                </a:cubicBezTo>
                <a:cubicBezTo>
                  <a:pt x="343061" y="1534238"/>
                  <a:pt x="355469" y="1536672"/>
                  <a:pt x="365760" y="1542553"/>
                </a:cubicBezTo>
                <a:cubicBezTo>
                  <a:pt x="405683" y="1565366"/>
                  <a:pt x="373369" y="1553764"/>
                  <a:pt x="421420" y="1574358"/>
                </a:cubicBezTo>
                <a:cubicBezTo>
                  <a:pt x="429123" y="1577659"/>
                  <a:pt x="437570" y="1579008"/>
                  <a:pt x="445273" y="1582309"/>
                </a:cubicBezTo>
                <a:cubicBezTo>
                  <a:pt x="542852" y="1624129"/>
                  <a:pt x="421080" y="1574188"/>
                  <a:pt x="500933" y="1614115"/>
                </a:cubicBezTo>
                <a:cubicBezTo>
                  <a:pt x="508429" y="1617863"/>
                  <a:pt x="517083" y="1618765"/>
                  <a:pt x="524786" y="1622066"/>
                </a:cubicBezTo>
                <a:cubicBezTo>
                  <a:pt x="535681" y="1626735"/>
                  <a:pt x="545697" y="1633299"/>
                  <a:pt x="556592" y="1637968"/>
                </a:cubicBezTo>
                <a:cubicBezTo>
                  <a:pt x="564296" y="1641270"/>
                  <a:pt x="572949" y="1642172"/>
                  <a:pt x="580446" y="1645920"/>
                </a:cubicBezTo>
                <a:cubicBezTo>
                  <a:pt x="642104" y="1676749"/>
                  <a:pt x="568195" y="1649785"/>
                  <a:pt x="628153" y="1669774"/>
                </a:cubicBezTo>
                <a:cubicBezTo>
                  <a:pt x="652007" y="1667123"/>
                  <a:pt x="677431" y="1670736"/>
                  <a:pt x="699715" y="1661822"/>
                </a:cubicBezTo>
                <a:cubicBezTo>
                  <a:pt x="707497" y="1658709"/>
                  <a:pt x="705363" y="1646027"/>
                  <a:pt x="707666" y="1637968"/>
                </a:cubicBezTo>
                <a:cubicBezTo>
                  <a:pt x="711061" y="1626086"/>
                  <a:pt x="717217" y="1595013"/>
                  <a:pt x="723569" y="1582309"/>
                </a:cubicBezTo>
                <a:cubicBezTo>
                  <a:pt x="727843" y="1573762"/>
                  <a:pt x="734171" y="1566406"/>
                  <a:pt x="739472" y="1558455"/>
                </a:cubicBezTo>
                <a:cubicBezTo>
                  <a:pt x="766489" y="1477401"/>
                  <a:pt x="755870" y="1518680"/>
                  <a:pt x="739472" y="1343770"/>
                </a:cubicBezTo>
                <a:cubicBezTo>
                  <a:pt x="732497" y="1269367"/>
                  <a:pt x="720515" y="1296699"/>
                  <a:pt x="707666" y="1232452"/>
                </a:cubicBezTo>
                <a:cubicBezTo>
                  <a:pt x="688475" y="1136495"/>
                  <a:pt x="700312" y="1178585"/>
                  <a:pt x="675861" y="1105231"/>
                </a:cubicBezTo>
                <a:lnTo>
                  <a:pt x="667910" y="1081377"/>
                </a:lnTo>
                <a:cubicBezTo>
                  <a:pt x="665260" y="1073426"/>
                  <a:pt x="665886" y="1063450"/>
                  <a:pt x="659959" y="1057523"/>
                </a:cubicBezTo>
                <a:lnTo>
                  <a:pt x="636105" y="1033669"/>
                </a:lnTo>
                <a:lnTo>
                  <a:pt x="612251" y="962108"/>
                </a:lnTo>
                <a:cubicBezTo>
                  <a:pt x="609601" y="954157"/>
                  <a:pt x="606333" y="946385"/>
                  <a:pt x="604300" y="938254"/>
                </a:cubicBezTo>
                <a:cubicBezTo>
                  <a:pt x="602429" y="930770"/>
                  <a:pt x="593581" y="891927"/>
                  <a:pt x="588397" y="882595"/>
                </a:cubicBezTo>
                <a:cubicBezTo>
                  <a:pt x="579115" y="865888"/>
                  <a:pt x="562636" y="853019"/>
                  <a:pt x="556592" y="834887"/>
                </a:cubicBezTo>
                <a:cubicBezTo>
                  <a:pt x="553941" y="826936"/>
                  <a:pt x="553876" y="817578"/>
                  <a:pt x="548640" y="811033"/>
                </a:cubicBezTo>
                <a:cubicBezTo>
                  <a:pt x="542670" y="803571"/>
                  <a:pt x="532127" y="801248"/>
                  <a:pt x="524786" y="795130"/>
                </a:cubicBezTo>
                <a:cubicBezTo>
                  <a:pt x="516148" y="787931"/>
                  <a:pt x="508884" y="779227"/>
                  <a:pt x="500933" y="771276"/>
                </a:cubicBezTo>
                <a:cubicBezTo>
                  <a:pt x="498387" y="761091"/>
                  <a:pt x="490732" y="727020"/>
                  <a:pt x="485030" y="715617"/>
                </a:cubicBezTo>
                <a:cubicBezTo>
                  <a:pt x="480756" y="707070"/>
                  <a:pt x="474428" y="699714"/>
                  <a:pt x="469127" y="691763"/>
                </a:cubicBezTo>
                <a:cubicBezTo>
                  <a:pt x="466477" y="681161"/>
                  <a:pt x="464316" y="670425"/>
                  <a:pt x="461176" y="659958"/>
                </a:cubicBezTo>
                <a:cubicBezTo>
                  <a:pt x="456359" y="643902"/>
                  <a:pt x="449338" y="628512"/>
                  <a:pt x="445273" y="612250"/>
                </a:cubicBezTo>
                <a:cubicBezTo>
                  <a:pt x="442623" y="601648"/>
                  <a:pt x="440324" y="590952"/>
                  <a:pt x="437322" y="580445"/>
                </a:cubicBezTo>
                <a:cubicBezTo>
                  <a:pt x="435020" y="572386"/>
                  <a:pt x="435298" y="562518"/>
                  <a:pt x="429371" y="556591"/>
                </a:cubicBezTo>
                <a:cubicBezTo>
                  <a:pt x="418443" y="545663"/>
                  <a:pt x="402866" y="540688"/>
                  <a:pt x="389614" y="532737"/>
                </a:cubicBezTo>
                <a:cubicBezTo>
                  <a:pt x="392265" y="500932"/>
                  <a:pt x="389024" y="468072"/>
                  <a:pt x="397566" y="437321"/>
                </a:cubicBezTo>
                <a:cubicBezTo>
                  <a:pt x="415862" y="371455"/>
                  <a:pt x="419203" y="400563"/>
                  <a:pt x="453225" y="381662"/>
                </a:cubicBezTo>
                <a:cubicBezTo>
                  <a:pt x="530677" y="338633"/>
                  <a:pt x="470583" y="357444"/>
                  <a:pt x="532738" y="341906"/>
                </a:cubicBezTo>
                <a:cubicBezTo>
                  <a:pt x="540689" y="336605"/>
                  <a:pt x="548045" y="330277"/>
                  <a:pt x="556592" y="326003"/>
                </a:cubicBezTo>
                <a:cubicBezTo>
                  <a:pt x="564089" y="322255"/>
                  <a:pt x="574519" y="323979"/>
                  <a:pt x="580446" y="318052"/>
                </a:cubicBezTo>
                <a:cubicBezTo>
                  <a:pt x="593961" y="304537"/>
                  <a:pt x="601649" y="286247"/>
                  <a:pt x="612251" y="270344"/>
                </a:cubicBezTo>
                <a:cubicBezTo>
                  <a:pt x="617552" y="262393"/>
                  <a:pt x="625131" y="255556"/>
                  <a:pt x="628153" y="246490"/>
                </a:cubicBezTo>
                <a:cubicBezTo>
                  <a:pt x="630804" y="238539"/>
                  <a:pt x="632357" y="230133"/>
                  <a:pt x="636105" y="222636"/>
                </a:cubicBezTo>
                <a:cubicBezTo>
                  <a:pt x="640379" y="214089"/>
                  <a:pt x="647733" y="207329"/>
                  <a:pt x="652007" y="198782"/>
                </a:cubicBezTo>
                <a:cubicBezTo>
                  <a:pt x="662474" y="177849"/>
                  <a:pt x="645381" y="165652"/>
                  <a:pt x="644056" y="159026"/>
                </a:cubicBez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105" name="Groupe 104"/>
          <p:cNvGrpSpPr/>
          <p:nvPr/>
        </p:nvGrpSpPr>
        <p:grpSpPr>
          <a:xfrm>
            <a:off x="2915816" y="3717032"/>
            <a:ext cx="432048" cy="432048"/>
            <a:chOff x="2915816" y="3717032"/>
            <a:chExt cx="432048" cy="432048"/>
          </a:xfrm>
        </p:grpSpPr>
        <p:sp>
          <p:nvSpPr>
            <p:cNvPr id="103" name="Oval 63"/>
            <p:cNvSpPr>
              <a:spLocks noChangeArrowheads="1"/>
            </p:cNvSpPr>
            <p:nvPr/>
          </p:nvSpPr>
          <p:spPr bwMode="auto">
            <a:xfrm>
              <a:off x="3051448" y="3852664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04" name="Ellipse 103"/>
            <p:cNvSpPr/>
            <p:nvPr/>
          </p:nvSpPr>
          <p:spPr>
            <a:xfrm>
              <a:off x="2915816" y="3717032"/>
              <a:ext cx="432048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cxnSp>
        <p:nvCxnSpPr>
          <p:cNvPr id="107" name="Connecteur droit avec flèche 106"/>
          <p:cNvCxnSpPr/>
          <p:nvPr/>
        </p:nvCxnSpPr>
        <p:spPr>
          <a:xfrm rot="16200000" flipH="1">
            <a:off x="8586192" y="4095328"/>
            <a:ext cx="720080" cy="395536"/>
          </a:xfrm>
          <a:prstGeom prst="straightConnector1">
            <a:avLst/>
          </a:prstGeom>
          <a:ln w="889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Connecteur droit avec flèche 109"/>
          <p:cNvCxnSpPr/>
          <p:nvPr/>
        </p:nvCxnSpPr>
        <p:spPr>
          <a:xfrm flipV="1">
            <a:off x="7415808" y="1124744"/>
            <a:ext cx="1728192" cy="1152128"/>
          </a:xfrm>
          <a:prstGeom prst="straightConnector1">
            <a:avLst/>
          </a:prstGeom>
          <a:ln w="889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4" name="Forme libre 133"/>
          <p:cNvSpPr/>
          <p:nvPr/>
        </p:nvSpPr>
        <p:spPr>
          <a:xfrm>
            <a:off x="4644008" y="2420888"/>
            <a:ext cx="2639322" cy="2152072"/>
          </a:xfrm>
          <a:custGeom>
            <a:avLst/>
            <a:gdLst>
              <a:gd name="connsiteX0" fmla="*/ 0 w 2646218"/>
              <a:gd name="connsiteY0" fmla="*/ 0 h 2152072"/>
              <a:gd name="connsiteX1" fmla="*/ 928254 w 2646218"/>
              <a:gd name="connsiteY1" fmla="*/ 1219200 h 2152072"/>
              <a:gd name="connsiteX2" fmla="*/ 1870363 w 2646218"/>
              <a:gd name="connsiteY2" fmla="*/ 2119745 h 2152072"/>
              <a:gd name="connsiteX3" fmla="*/ 2646218 w 2646218"/>
              <a:gd name="connsiteY3" fmla="*/ 1025236 h 2152072"/>
              <a:gd name="connsiteX4" fmla="*/ 2646218 w 2646218"/>
              <a:gd name="connsiteY4" fmla="*/ 1025236 h 215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6218" h="2152072">
                <a:moveTo>
                  <a:pt x="0" y="0"/>
                </a:moveTo>
                <a:cubicBezTo>
                  <a:pt x="308263" y="432954"/>
                  <a:pt x="616527" y="865909"/>
                  <a:pt x="928254" y="1219200"/>
                </a:cubicBezTo>
                <a:cubicBezTo>
                  <a:pt x="1239981" y="1572491"/>
                  <a:pt x="1584036" y="2152072"/>
                  <a:pt x="1870363" y="2119745"/>
                </a:cubicBezTo>
                <a:cubicBezTo>
                  <a:pt x="2156690" y="2087418"/>
                  <a:pt x="2646218" y="1025236"/>
                  <a:pt x="2646218" y="1025236"/>
                </a:cubicBezTo>
                <a:lnTo>
                  <a:pt x="2646218" y="1025236"/>
                </a:lnTo>
              </a:path>
            </a:pathLst>
          </a:custGeom>
          <a:ln w="38100">
            <a:solidFill>
              <a:srgbClr val="00B050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0" name="Freeform 8"/>
          <p:cNvSpPr>
            <a:spLocks/>
          </p:cNvSpPr>
          <p:nvPr/>
        </p:nvSpPr>
        <p:spPr bwMode="auto">
          <a:xfrm>
            <a:off x="4860032" y="836712"/>
            <a:ext cx="619125" cy="609600"/>
          </a:xfrm>
          <a:custGeom>
            <a:avLst/>
            <a:gdLst>
              <a:gd name="T0" fmla="*/ 0 w 390"/>
              <a:gd name="T1" fmla="*/ 256 h 384"/>
              <a:gd name="T2" fmla="*/ 100 w 390"/>
              <a:gd name="T3" fmla="*/ 381 h 384"/>
              <a:gd name="T4" fmla="*/ 324 w 390"/>
              <a:gd name="T5" fmla="*/ 274 h 384"/>
              <a:gd name="T6" fmla="*/ 372 w 390"/>
              <a:gd name="T7" fmla="*/ 130 h 384"/>
              <a:gd name="T8" fmla="*/ 366 w 390"/>
              <a:gd name="T9" fmla="*/ 16 h 384"/>
              <a:gd name="T10" fmla="*/ 228 w 390"/>
              <a:gd name="T11" fmla="*/ 34 h 384"/>
              <a:gd name="T12" fmla="*/ 180 w 390"/>
              <a:gd name="T13" fmla="*/ 100 h 384"/>
              <a:gd name="T14" fmla="*/ 84 w 390"/>
              <a:gd name="T15" fmla="*/ 178 h 384"/>
              <a:gd name="T16" fmla="*/ 0 w 390"/>
              <a:gd name="T17" fmla="*/ 256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0"/>
              <a:gd name="T28" fmla="*/ 0 h 384"/>
              <a:gd name="T29" fmla="*/ 390 w 390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0" h="384">
                <a:moveTo>
                  <a:pt x="0" y="256"/>
                </a:moveTo>
                <a:cubicBezTo>
                  <a:pt x="3" y="290"/>
                  <a:pt x="46" y="378"/>
                  <a:pt x="100" y="381"/>
                </a:cubicBezTo>
                <a:cubicBezTo>
                  <a:pt x="154" y="384"/>
                  <a:pt x="279" y="316"/>
                  <a:pt x="324" y="274"/>
                </a:cubicBezTo>
                <a:cubicBezTo>
                  <a:pt x="369" y="232"/>
                  <a:pt x="365" y="173"/>
                  <a:pt x="372" y="130"/>
                </a:cubicBezTo>
                <a:cubicBezTo>
                  <a:pt x="379" y="87"/>
                  <a:pt x="390" y="32"/>
                  <a:pt x="366" y="16"/>
                </a:cubicBezTo>
                <a:cubicBezTo>
                  <a:pt x="342" y="0"/>
                  <a:pt x="259" y="20"/>
                  <a:pt x="228" y="34"/>
                </a:cubicBezTo>
                <a:lnTo>
                  <a:pt x="180" y="100"/>
                </a:lnTo>
                <a:lnTo>
                  <a:pt x="84" y="178"/>
                </a:lnTo>
                <a:lnTo>
                  <a:pt x="0" y="256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79" name="Oval 59"/>
          <p:cNvSpPr>
            <a:spLocks noChangeArrowheads="1"/>
          </p:cNvSpPr>
          <p:nvPr/>
        </p:nvSpPr>
        <p:spPr bwMode="auto">
          <a:xfrm>
            <a:off x="4876800" y="1255713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40" name="Oval 63"/>
          <p:cNvSpPr>
            <a:spLocks noChangeArrowheads="1"/>
          </p:cNvSpPr>
          <p:nvPr/>
        </p:nvSpPr>
        <p:spPr bwMode="auto">
          <a:xfrm>
            <a:off x="4953000" y="1108075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35" name="Triangle isocèle 134"/>
          <p:cNvSpPr/>
          <p:nvPr/>
        </p:nvSpPr>
        <p:spPr>
          <a:xfrm>
            <a:off x="5292080" y="2924944"/>
            <a:ext cx="1224136" cy="1152128"/>
          </a:xfrm>
          <a:prstGeom prst="triangle">
            <a:avLst>
              <a:gd name="adj" fmla="val 15127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6" name="Triangle isocèle 135"/>
          <p:cNvSpPr/>
          <p:nvPr/>
        </p:nvSpPr>
        <p:spPr>
          <a:xfrm>
            <a:off x="5436096" y="2132856"/>
            <a:ext cx="720080" cy="576064"/>
          </a:xfrm>
          <a:prstGeom prst="triangle">
            <a:avLst>
              <a:gd name="adj" fmla="val 15127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7" name="Triangle isocèle 136"/>
          <p:cNvSpPr/>
          <p:nvPr/>
        </p:nvSpPr>
        <p:spPr>
          <a:xfrm>
            <a:off x="6084168" y="5157192"/>
            <a:ext cx="864096" cy="720080"/>
          </a:xfrm>
          <a:prstGeom prst="triangle">
            <a:avLst>
              <a:gd name="adj" fmla="val 15127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8" name="Rectangle 137"/>
          <p:cNvSpPr/>
          <p:nvPr/>
        </p:nvSpPr>
        <p:spPr>
          <a:xfrm>
            <a:off x="0" y="0"/>
            <a:ext cx="2843808" cy="6858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s</a:t>
            </a:r>
            <a:endParaRPr lang="fr-FR" dirty="0"/>
          </a:p>
        </p:txBody>
      </p:sp>
      <p:sp>
        <p:nvSpPr>
          <p:cNvPr id="139" name="ZoneTexte 138"/>
          <p:cNvSpPr txBox="1"/>
          <p:nvPr/>
        </p:nvSpPr>
        <p:spPr>
          <a:xfrm>
            <a:off x="179512" y="44624"/>
            <a:ext cx="24117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I. Un espace métropolisé.</a:t>
            </a:r>
            <a:endParaRPr lang="fr-FR" sz="1400" b="1" dirty="0"/>
          </a:p>
        </p:txBody>
      </p:sp>
      <p:sp>
        <p:nvSpPr>
          <p:cNvPr id="81" name="Oval 63"/>
          <p:cNvSpPr>
            <a:spLocks noChangeArrowheads="1"/>
          </p:cNvSpPr>
          <p:nvPr/>
        </p:nvSpPr>
        <p:spPr bwMode="auto">
          <a:xfrm>
            <a:off x="5148064" y="908720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grpSp>
        <p:nvGrpSpPr>
          <p:cNvPr id="140" name="Groupe 139"/>
          <p:cNvGrpSpPr/>
          <p:nvPr/>
        </p:nvGrpSpPr>
        <p:grpSpPr>
          <a:xfrm>
            <a:off x="107504" y="332696"/>
            <a:ext cx="360000" cy="360000"/>
            <a:chOff x="2915816" y="3717032"/>
            <a:chExt cx="432048" cy="432048"/>
          </a:xfrm>
        </p:grpSpPr>
        <p:sp>
          <p:nvSpPr>
            <p:cNvPr id="141" name="Oval 63"/>
            <p:cNvSpPr>
              <a:spLocks noChangeArrowheads="1"/>
            </p:cNvSpPr>
            <p:nvPr/>
          </p:nvSpPr>
          <p:spPr bwMode="auto">
            <a:xfrm>
              <a:off x="3051448" y="3852664"/>
              <a:ext cx="152400" cy="1524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fr-FR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endParaRPr>
            </a:p>
          </p:txBody>
        </p:sp>
        <p:sp>
          <p:nvSpPr>
            <p:cNvPr id="142" name="Ellipse 141"/>
            <p:cNvSpPr/>
            <p:nvPr/>
          </p:nvSpPr>
          <p:spPr>
            <a:xfrm>
              <a:off x="2915816" y="3717032"/>
              <a:ext cx="432048" cy="43204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43" name="ZoneTexte 142"/>
          <p:cNvSpPr txBox="1"/>
          <p:nvPr/>
        </p:nvSpPr>
        <p:spPr>
          <a:xfrm>
            <a:off x="539552" y="404664"/>
            <a:ext cx="15121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Ville mondiale.</a:t>
            </a:r>
          </a:p>
        </p:txBody>
      </p:sp>
      <p:sp>
        <p:nvSpPr>
          <p:cNvPr id="144" name="Oval 63"/>
          <p:cNvSpPr>
            <a:spLocks noChangeArrowheads="1"/>
          </p:cNvSpPr>
          <p:nvPr/>
        </p:nvSpPr>
        <p:spPr bwMode="auto">
          <a:xfrm>
            <a:off x="179512" y="764704"/>
            <a:ext cx="216000" cy="216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5" name="ZoneTexte 144"/>
          <p:cNvSpPr txBox="1"/>
          <p:nvPr/>
        </p:nvSpPr>
        <p:spPr>
          <a:xfrm>
            <a:off x="467544" y="734507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Capitale financière de l’Europe.</a:t>
            </a:r>
          </a:p>
        </p:txBody>
      </p:sp>
      <p:sp>
        <p:nvSpPr>
          <p:cNvPr id="146" name="Oval 59"/>
          <p:cNvSpPr>
            <a:spLocks noChangeArrowheads="1"/>
          </p:cNvSpPr>
          <p:nvPr/>
        </p:nvSpPr>
        <p:spPr bwMode="auto">
          <a:xfrm>
            <a:off x="179512" y="1124744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8" name="ZoneTexte 147"/>
          <p:cNvSpPr txBox="1"/>
          <p:nvPr/>
        </p:nvSpPr>
        <p:spPr>
          <a:xfrm>
            <a:off x="467544" y="980728"/>
            <a:ext cx="24482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Métropole européenne au rayonnement international</a:t>
            </a:r>
          </a:p>
        </p:txBody>
      </p:sp>
      <p:sp>
        <p:nvSpPr>
          <p:cNvPr id="99" name="Oval 63"/>
          <p:cNvSpPr>
            <a:spLocks noChangeArrowheads="1"/>
          </p:cNvSpPr>
          <p:nvPr/>
        </p:nvSpPr>
        <p:spPr bwMode="auto">
          <a:xfrm>
            <a:off x="4572000" y="2276872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98" name="Oval 63"/>
          <p:cNvSpPr>
            <a:spLocks noChangeArrowheads="1"/>
          </p:cNvSpPr>
          <p:nvPr/>
        </p:nvSpPr>
        <p:spPr bwMode="auto">
          <a:xfrm>
            <a:off x="5571728" y="3564632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4" name="Oval 63"/>
          <p:cNvSpPr>
            <a:spLocks noChangeArrowheads="1"/>
          </p:cNvSpPr>
          <p:nvPr/>
        </p:nvSpPr>
        <p:spPr bwMode="auto">
          <a:xfrm>
            <a:off x="6507832" y="4437112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83" name="Oval 63"/>
          <p:cNvSpPr>
            <a:spLocks noChangeArrowheads="1"/>
          </p:cNvSpPr>
          <p:nvPr/>
        </p:nvSpPr>
        <p:spPr bwMode="auto">
          <a:xfrm>
            <a:off x="7308304" y="3284984"/>
            <a:ext cx="216000" cy="216000"/>
          </a:xfrm>
          <a:prstGeom prst="ellipse">
            <a:avLst/>
          </a:prstGeom>
          <a:solidFill>
            <a:srgbClr val="FF0000"/>
          </a:solidFill>
          <a:ln w="38100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49" name="Ellipse 148"/>
          <p:cNvSpPr/>
          <p:nvPr/>
        </p:nvSpPr>
        <p:spPr>
          <a:xfrm>
            <a:off x="251528" y="1412776"/>
            <a:ext cx="72000" cy="7200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1" name="ZoneTexte 150"/>
          <p:cNvSpPr txBox="1"/>
          <p:nvPr/>
        </p:nvSpPr>
        <p:spPr>
          <a:xfrm>
            <a:off x="467544" y="1340768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Agglomération secondaire</a:t>
            </a:r>
          </a:p>
        </p:txBody>
      </p:sp>
      <p:sp>
        <p:nvSpPr>
          <p:cNvPr id="152" name="Freeform 8"/>
          <p:cNvSpPr>
            <a:spLocks/>
          </p:cNvSpPr>
          <p:nvPr/>
        </p:nvSpPr>
        <p:spPr bwMode="auto">
          <a:xfrm>
            <a:off x="179512" y="1628800"/>
            <a:ext cx="216024" cy="249560"/>
          </a:xfrm>
          <a:custGeom>
            <a:avLst/>
            <a:gdLst>
              <a:gd name="T0" fmla="*/ 0 w 390"/>
              <a:gd name="T1" fmla="*/ 256 h 384"/>
              <a:gd name="T2" fmla="*/ 100 w 390"/>
              <a:gd name="T3" fmla="*/ 381 h 384"/>
              <a:gd name="T4" fmla="*/ 324 w 390"/>
              <a:gd name="T5" fmla="*/ 274 h 384"/>
              <a:gd name="T6" fmla="*/ 372 w 390"/>
              <a:gd name="T7" fmla="*/ 130 h 384"/>
              <a:gd name="T8" fmla="*/ 366 w 390"/>
              <a:gd name="T9" fmla="*/ 16 h 384"/>
              <a:gd name="T10" fmla="*/ 228 w 390"/>
              <a:gd name="T11" fmla="*/ 34 h 384"/>
              <a:gd name="T12" fmla="*/ 180 w 390"/>
              <a:gd name="T13" fmla="*/ 100 h 384"/>
              <a:gd name="T14" fmla="*/ 84 w 390"/>
              <a:gd name="T15" fmla="*/ 178 h 384"/>
              <a:gd name="T16" fmla="*/ 0 w 390"/>
              <a:gd name="T17" fmla="*/ 256 h 3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390"/>
              <a:gd name="T28" fmla="*/ 0 h 384"/>
              <a:gd name="T29" fmla="*/ 390 w 390"/>
              <a:gd name="T30" fmla="*/ 384 h 3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390" h="384">
                <a:moveTo>
                  <a:pt x="0" y="256"/>
                </a:moveTo>
                <a:cubicBezTo>
                  <a:pt x="3" y="290"/>
                  <a:pt x="46" y="378"/>
                  <a:pt x="100" y="381"/>
                </a:cubicBezTo>
                <a:cubicBezTo>
                  <a:pt x="154" y="384"/>
                  <a:pt x="279" y="316"/>
                  <a:pt x="324" y="274"/>
                </a:cubicBezTo>
                <a:cubicBezTo>
                  <a:pt x="369" y="232"/>
                  <a:pt x="365" y="173"/>
                  <a:pt x="372" y="130"/>
                </a:cubicBezTo>
                <a:cubicBezTo>
                  <a:pt x="379" y="87"/>
                  <a:pt x="390" y="32"/>
                  <a:pt x="366" y="16"/>
                </a:cubicBezTo>
                <a:cubicBezTo>
                  <a:pt x="342" y="0"/>
                  <a:pt x="259" y="20"/>
                  <a:pt x="228" y="34"/>
                </a:cubicBezTo>
                <a:lnTo>
                  <a:pt x="180" y="100"/>
                </a:lnTo>
                <a:lnTo>
                  <a:pt x="84" y="178"/>
                </a:lnTo>
                <a:lnTo>
                  <a:pt x="0" y="256"/>
                </a:lnTo>
                <a:close/>
              </a:path>
            </a:pathLst>
          </a:custGeom>
          <a:noFill/>
          <a:ln w="38100" cap="flat" cmpd="sng">
            <a:solidFill>
              <a:srgbClr val="FF0000"/>
            </a:solidFill>
            <a:prstDash val="solid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157" name="Groupe 156"/>
          <p:cNvGrpSpPr/>
          <p:nvPr/>
        </p:nvGrpSpPr>
        <p:grpSpPr>
          <a:xfrm>
            <a:off x="179512" y="1916832"/>
            <a:ext cx="288032" cy="648072"/>
            <a:chOff x="1907704" y="2852936"/>
            <a:chExt cx="216024" cy="504056"/>
          </a:xfrm>
        </p:grpSpPr>
        <p:sp>
          <p:nvSpPr>
            <p:cNvPr id="153" name="Forme libre 152"/>
            <p:cNvSpPr/>
            <p:nvPr/>
          </p:nvSpPr>
          <p:spPr>
            <a:xfrm>
              <a:off x="1907704" y="2924944"/>
              <a:ext cx="72008" cy="432048"/>
            </a:xfrm>
            <a:custGeom>
              <a:avLst/>
              <a:gdLst>
                <a:gd name="connsiteX0" fmla="*/ 0 w 2601310"/>
                <a:gd name="connsiteY0" fmla="*/ 0 h 4382814"/>
                <a:gd name="connsiteX1" fmla="*/ 1671145 w 2601310"/>
                <a:gd name="connsiteY1" fmla="*/ 788276 h 4382814"/>
                <a:gd name="connsiteX2" fmla="*/ 2475186 w 2601310"/>
                <a:gd name="connsiteY2" fmla="*/ 2758966 h 4382814"/>
                <a:gd name="connsiteX3" fmla="*/ 2427889 w 2601310"/>
                <a:gd name="connsiteY3" fmla="*/ 4382814 h 4382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1310" h="4382814">
                  <a:moveTo>
                    <a:pt x="0" y="0"/>
                  </a:moveTo>
                  <a:cubicBezTo>
                    <a:pt x="629307" y="164224"/>
                    <a:pt x="1258614" y="328448"/>
                    <a:pt x="1671145" y="788276"/>
                  </a:cubicBezTo>
                  <a:cubicBezTo>
                    <a:pt x="2083676" y="1248104"/>
                    <a:pt x="2349062" y="2159876"/>
                    <a:pt x="2475186" y="2758966"/>
                  </a:cubicBezTo>
                  <a:cubicBezTo>
                    <a:pt x="2601310" y="3358056"/>
                    <a:pt x="2514599" y="3870435"/>
                    <a:pt x="2427889" y="4382814"/>
                  </a:cubicBezTo>
                </a:path>
              </a:pathLst>
            </a:custGeom>
            <a:ln w="381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54" name="Forme libre 153"/>
            <p:cNvSpPr/>
            <p:nvPr/>
          </p:nvSpPr>
          <p:spPr>
            <a:xfrm>
              <a:off x="2051720" y="2852936"/>
              <a:ext cx="72008" cy="432048"/>
            </a:xfrm>
            <a:custGeom>
              <a:avLst/>
              <a:gdLst>
                <a:gd name="connsiteX0" fmla="*/ 0 w 2601310"/>
                <a:gd name="connsiteY0" fmla="*/ 0 h 4382814"/>
                <a:gd name="connsiteX1" fmla="*/ 1671145 w 2601310"/>
                <a:gd name="connsiteY1" fmla="*/ 788276 h 4382814"/>
                <a:gd name="connsiteX2" fmla="*/ 2475186 w 2601310"/>
                <a:gd name="connsiteY2" fmla="*/ 2758966 h 4382814"/>
                <a:gd name="connsiteX3" fmla="*/ 2427889 w 2601310"/>
                <a:gd name="connsiteY3" fmla="*/ 4382814 h 43828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601310" h="4382814">
                  <a:moveTo>
                    <a:pt x="0" y="0"/>
                  </a:moveTo>
                  <a:cubicBezTo>
                    <a:pt x="629307" y="164224"/>
                    <a:pt x="1258614" y="328448"/>
                    <a:pt x="1671145" y="788276"/>
                  </a:cubicBezTo>
                  <a:cubicBezTo>
                    <a:pt x="2083676" y="1248104"/>
                    <a:pt x="2349062" y="2159876"/>
                    <a:pt x="2475186" y="2758966"/>
                  </a:cubicBezTo>
                  <a:cubicBezTo>
                    <a:pt x="2601310" y="3358056"/>
                    <a:pt x="2514599" y="3870435"/>
                    <a:pt x="2427889" y="4382814"/>
                  </a:cubicBezTo>
                </a:path>
              </a:pathLst>
            </a:custGeom>
            <a:ln w="38100">
              <a:solidFill>
                <a:schemeClr val="tx1"/>
              </a:solidFill>
              <a:prstDash val="dash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sp>
        <p:nvSpPr>
          <p:cNvPr id="158" name="ZoneTexte 157"/>
          <p:cNvSpPr txBox="1"/>
          <p:nvPr/>
        </p:nvSpPr>
        <p:spPr>
          <a:xfrm>
            <a:off x="467544" y="1988840"/>
            <a:ext cx="237626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Espace de peuplement dense et de développement des grandes infrastructures de communication</a:t>
            </a:r>
          </a:p>
        </p:txBody>
      </p:sp>
      <p:sp>
        <p:nvSpPr>
          <p:cNvPr id="159" name="ZoneTexte 158"/>
          <p:cNvSpPr txBox="1"/>
          <p:nvPr/>
        </p:nvSpPr>
        <p:spPr>
          <a:xfrm>
            <a:off x="179512" y="2545740"/>
            <a:ext cx="24117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II. L’espace majeur de l’Union Européenne.</a:t>
            </a:r>
            <a:endParaRPr lang="fr-FR" sz="1400" b="1" dirty="0"/>
          </a:p>
        </p:txBody>
      </p:sp>
      <p:sp>
        <p:nvSpPr>
          <p:cNvPr id="90" name="ZoneTexte 89"/>
          <p:cNvSpPr txBox="1"/>
          <p:nvPr/>
        </p:nvSpPr>
        <p:spPr>
          <a:xfrm>
            <a:off x="467544" y="1556792"/>
            <a:ext cx="23042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Conurbation ou région urbaine, grand centre économique de l’espace rhénan</a:t>
            </a:r>
            <a:r>
              <a:rPr lang="fr-FR" sz="1200" b="1" dirty="0" smtClean="0"/>
              <a:t>.</a:t>
            </a:r>
          </a:p>
        </p:txBody>
      </p:sp>
      <p:sp>
        <p:nvSpPr>
          <p:cNvPr id="92" name="Rectangle 91"/>
          <p:cNvSpPr/>
          <p:nvPr/>
        </p:nvSpPr>
        <p:spPr>
          <a:xfrm>
            <a:off x="107504" y="3212976"/>
            <a:ext cx="432048" cy="216024"/>
          </a:xfrm>
          <a:prstGeom prst="rect">
            <a:avLst/>
          </a:prstGeom>
          <a:solidFill>
            <a:srgbClr val="00B0F0">
              <a:alpha val="25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93" name="ZoneTexte 92"/>
          <p:cNvSpPr txBox="1"/>
          <p:nvPr/>
        </p:nvSpPr>
        <p:spPr>
          <a:xfrm>
            <a:off x="539552" y="3100898"/>
            <a:ext cx="2232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Façade maritime du Benelux, fortement ouverte et active.  </a:t>
            </a:r>
          </a:p>
        </p:txBody>
      </p:sp>
      <p:sp>
        <p:nvSpPr>
          <p:cNvPr id="95" name="Rectangle 94"/>
          <p:cNvSpPr/>
          <p:nvPr/>
        </p:nvSpPr>
        <p:spPr>
          <a:xfrm>
            <a:off x="107504" y="3645024"/>
            <a:ext cx="432048" cy="216024"/>
          </a:xfrm>
          <a:prstGeom prst="rect">
            <a:avLst/>
          </a:prstGeom>
          <a:solidFill>
            <a:srgbClr val="FFFF00">
              <a:alpha val="30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0" name="ZoneTexte 99"/>
          <p:cNvSpPr txBox="1"/>
          <p:nvPr/>
        </p:nvSpPr>
        <p:spPr>
          <a:xfrm>
            <a:off x="539552" y="3517558"/>
            <a:ext cx="2376264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Vieux bassins industriels partiellement ou fortement reconvertis.</a:t>
            </a:r>
          </a:p>
        </p:txBody>
      </p:sp>
      <p:sp>
        <p:nvSpPr>
          <p:cNvPr id="102" name="Rectangle 101"/>
          <p:cNvSpPr/>
          <p:nvPr/>
        </p:nvSpPr>
        <p:spPr>
          <a:xfrm>
            <a:off x="107504" y="4005064"/>
            <a:ext cx="432048" cy="216024"/>
          </a:xfrm>
          <a:prstGeom prst="rect">
            <a:avLst/>
          </a:prstGeom>
          <a:solidFill>
            <a:srgbClr val="FF0000">
              <a:alpha val="36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06" name="ZoneTexte 105"/>
          <p:cNvSpPr txBox="1"/>
          <p:nvPr/>
        </p:nvSpPr>
        <p:spPr>
          <a:xfrm>
            <a:off x="539552" y="389298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Espaces  très dynamique (haute technologie, finance, tertiaires).</a:t>
            </a:r>
          </a:p>
        </p:txBody>
      </p:sp>
      <p:sp>
        <p:nvSpPr>
          <p:cNvPr id="108" name="ZoneTexte 107"/>
          <p:cNvSpPr txBox="1"/>
          <p:nvPr/>
        </p:nvSpPr>
        <p:spPr>
          <a:xfrm>
            <a:off x="107504" y="4581128"/>
            <a:ext cx="26642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III. Une interface majeure de l’UE.</a:t>
            </a:r>
            <a:endParaRPr lang="fr-FR" sz="1400" b="1" dirty="0"/>
          </a:p>
        </p:txBody>
      </p:sp>
      <p:sp>
        <p:nvSpPr>
          <p:cNvPr id="109" name="Forme libre 108"/>
          <p:cNvSpPr/>
          <p:nvPr/>
        </p:nvSpPr>
        <p:spPr>
          <a:xfrm>
            <a:off x="35496" y="4941168"/>
            <a:ext cx="648072" cy="224408"/>
          </a:xfrm>
          <a:custGeom>
            <a:avLst/>
            <a:gdLst>
              <a:gd name="connsiteX0" fmla="*/ 0 w 1137237"/>
              <a:gd name="connsiteY0" fmla="*/ 437990 h 437990"/>
              <a:gd name="connsiteX1" fmla="*/ 1137237 w 1137237"/>
              <a:gd name="connsiteY1" fmla="*/ 0 h 4379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137237" h="437990">
                <a:moveTo>
                  <a:pt x="0" y="437990"/>
                </a:moveTo>
                <a:cubicBezTo>
                  <a:pt x="430946" y="327212"/>
                  <a:pt x="861892" y="216434"/>
                  <a:pt x="1137237" y="0"/>
                </a:cubicBezTo>
              </a:path>
            </a:pathLst>
          </a:custGeom>
          <a:ln w="76200">
            <a:solidFill>
              <a:srgbClr val="002060"/>
            </a:solidFill>
            <a:headEnd type="triangle" w="med" len="med"/>
            <a:tailEnd type="triangle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1" name="Triangle isocèle 110"/>
          <p:cNvSpPr/>
          <p:nvPr/>
        </p:nvSpPr>
        <p:spPr>
          <a:xfrm rot="7999245">
            <a:off x="218531" y="5315475"/>
            <a:ext cx="252000" cy="216000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112" name="Triangle isocèle 111"/>
          <p:cNvSpPr/>
          <p:nvPr/>
        </p:nvSpPr>
        <p:spPr>
          <a:xfrm rot="7999245">
            <a:off x="491674" y="5330356"/>
            <a:ext cx="180000" cy="144000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3" name="ZoneTexte 112"/>
          <p:cNvSpPr txBox="1"/>
          <p:nvPr/>
        </p:nvSpPr>
        <p:spPr>
          <a:xfrm>
            <a:off x="683568" y="4829090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Northern Range, 1</a:t>
            </a:r>
            <a:r>
              <a:rPr lang="fr-FR" sz="1000" b="1" baseline="30000" dirty="0" smtClean="0"/>
              <a:t>ère</a:t>
            </a:r>
            <a:r>
              <a:rPr lang="fr-FR" sz="1000" b="1" dirty="0" smtClean="0"/>
              <a:t> façade  maritime mondiale</a:t>
            </a:r>
          </a:p>
        </p:txBody>
      </p:sp>
      <p:sp>
        <p:nvSpPr>
          <p:cNvPr id="115" name="ZoneTexte 114"/>
          <p:cNvSpPr txBox="1"/>
          <p:nvPr/>
        </p:nvSpPr>
        <p:spPr>
          <a:xfrm>
            <a:off x="683568" y="5251266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Grands ports européens (+ ou - importants).</a:t>
            </a:r>
          </a:p>
          <a:p>
            <a:endParaRPr lang="fr-FR" sz="1000" b="1" dirty="0" smtClean="0"/>
          </a:p>
        </p:txBody>
      </p:sp>
      <p:sp>
        <p:nvSpPr>
          <p:cNvPr id="118" name="Oval 63"/>
          <p:cNvSpPr>
            <a:spLocks noChangeArrowheads="1"/>
          </p:cNvSpPr>
          <p:nvPr/>
        </p:nvSpPr>
        <p:spPr bwMode="auto">
          <a:xfrm>
            <a:off x="8740080" y="5157192"/>
            <a:ext cx="152400" cy="152400"/>
          </a:xfrm>
          <a:prstGeom prst="ellipse">
            <a:avLst/>
          </a:prstGeom>
          <a:solidFill>
            <a:srgbClr val="FF000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wrap="none" anchor="ctr"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fr-FR" sz="1800" b="0" i="0" u="none" strike="noStrike" kern="0" cap="none" spc="0" normalizeH="0" baseline="0" noProof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22" name="Forme libre 121"/>
          <p:cNvSpPr/>
          <p:nvPr/>
        </p:nvSpPr>
        <p:spPr>
          <a:xfrm>
            <a:off x="251520" y="4293096"/>
            <a:ext cx="254674" cy="288032"/>
          </a:xfrm>
          <a:custGeom>
            <a:avLst/>
            <a:gdLst>
              <a:gd name="connsiteX0" fmla="*/ 0 w 2646218"/>
              <a:gd name="connsiteY0" fmla="*/ 0 h 2152072"/>
              <a:gd name="connsiteX1" fmla="*/ 928254 w 2646218"/>
              <a:gd name="connsiteY1" fmla="*/ 1219200 h 2152072"/>
              <a:gd name="connsiteX2" fmla="*/ 1870363 w 2646218"/>
              <a:gd name="connsiteY2" fmla="*/ 2119745 h 2152072"/>
              <a:gd name="connsiteX3" fmla="*/ 2646218 w 2646218"/>
              <a:gd name="connsiteY3" fmla="*/ 1025236 h 2152072"/>
              <a:gd name="connsiteX4" fmla="*/ 2646218 w 2646218"/>
              <a:gd name="connsiteY4" fmla="*/ 1025236 h 21520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46218" h="2152072">
                <a:moveTo>
                  <a:pt x="0" y="0"/>
                </a:moveTo>
                <a:cubicBezTo>
                  <a:pt x="308263" y="432954"/>
                  <a:pt x="616527" y="865909"/>
                  <a:pt x="928254" y="1219200"/>
                </a:cubicBezTo>
                <a:cubicBezTo>
                  <a:pt x="1239981" y="1572491"/>
                  <a:pt x="1584036" y="2152072"/>
                  <a:pt x="1870363" y="2119745"/>
                </a:cubicBezTo>
                <a:cubicBezTo>
                  <a:pt x="2156690" y="2087418"/>
                  <a:pt x="2646218" y="1025236"/>
                  <a:pt x="2646218" y="1025236"/>
                </a:cubicBezTo>
                <a:lnTo>
                  <a:pt x="2646218" y="1025236"/>
                </a:lnTo>
              </a:path>
            </a:pathLst>
          </a:custGeom>
          <a:ln w="38100">
            <a:solidFill>
              <a:srgbClr val="009644"/>
            </a:solidFill>
            <a:prstDash val="sysDash"/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3" name="ZoneTexte 122"/>
          <p:cNvSpPr txBox="1"/>
          <p:nvPr/>
        </p:nvSpPr>
        <p:spPr>
          <a:xfrm>
            <a:off x="691952" y="4334907"/>
            <a:ext cx="18638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Réseau des capitales de l’UE.</a:t>
            </a:r>
          </a:p>
        </p:txBody>
      </p:sp>
      <p:cxnSp>
        <p:nvCxnSpPr>
          <p:cNvPr id="125" name="Connecteur droit avec flèche 124"/>
          <p:cNvCxnSpPr/>
          <p:nvPr/>
        </p:nvCxnSpPr>
        <p:spPr>
          <a:xfrm>
            <a:off x="107504" y="6163716"/>
            <a:ext cx="504056" cy="1588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8" name="Forme libre 127"/>
          <p:cNvSpPr/>
          <p:nvPr/>
        </p:nvSpPr>
        <p:spPr>
          <a:xfrm>
            <a:off x="143435" y="5733256"/>
            <a:ext cx="448236" cy="108000"/>
          </a:xfrm>
          <a:custGeom>
            <a:avLst/>
            <a:gdLst>
              <a:gd name="connsiteX0" fmla="*/ 0 w 448236"/>
              <a:gd name="connsiteY0" fmla="*/ 0 h 44823"/>
              <a:gd name="connsiteX1" fmla="*/ 242047 w 448236"/>
              <a:gd name="connsiteY1" fmla="*/ 44823 h 44823"/>
              <a:gd name="connsiteX2" fmla="*/ 403412 w 448236"/>
              <a:gd name="connsiteY2" fmla="*/ 35859 h 44823"/>
              <a:gd name="connsiteX3" fmla="*/ 448236 w 448236"/>
              <a:gd name="connsiteY3" fmla="*/ 26894 h 4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48236" h="44823">
                <a:moveTo>
                  <a:pt x="0" y="0"/>
                </a:moveTo>
                <a:cubicBezTo>
                  <a:pt x="77081" y="18137"/>
                  <a:pt x="160636" y="44823"/>
                  <a:pt x="242047" y="44823"/>
                </a:cubicBezTo>
                <a:cubicBezTo>
                  <a:pt x="295918" y="44823"/>
                  <a:pt x="349624" y="38847"/>
                  <a:pt x="403412" y="35859"/>
                </a:cubicBezTo>
                <a:lnTo>
                  <a:pt x="448236" y="26894"/>
                </a:lnTo>
              </a:path>
            </a:pathLst>
          </a:custGeom>
          <a:ln w="88900">
            <a:solidFill>
              <a:srgbClr val="0070C0"/>
            </a:solidFill>
            <a:head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131" name="Connecteur droit avec flèche 130"/>
          <p:cNvCxnSpPr/>
          <p:nvPr/>
        </p:nvCxnSpPr>
        <p:spPr>
          <a:xfrm rot="5400000">
            <a:off x="6709928" y="6430230"/>
            <a:ext cx="764704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0" name="Connecteur droit avec flèche 149"/>
          <p:cNvCxnSpPr/>
          <p:nvPr/>
        </p:nvCxnSpPr>
        <p:spPr>
          <a:xfrm>
            <a:off x="179512" y="6372944"/>
            <a:ext cx="432049" cy="8384"/>
          </a:xfrm>
          <a:prstGeom prst="straightConnector1">
            <a:avLst/>
          </a:prstGeom>
          <a:ln w="317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3" name="ZoneTexte 162"/>
          <p:cNvSpPr txBox="1"/>
          <p:nvPr/>
        </p:nvSpPr>
        <p:spPr>
          <a:xfrm>
            <a:off x="683568" y="6063099"/>
            <a:ext cx="1800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Canaux vers l’Europe de l’Est.</a:t>
            </a:r>
            <a:endParaRPr lang="fr-FR" sz="1000" b="1" dirty="0"/>
          </a:p>
        </p:txBody>
      </p:sp>
      <p:sp>
        <p:nvSpPr>
          <p:cNvPr id="164" name="ZoneTexte 163"/>
          <p:cNvSpPr txBox="1"/>
          <p:nvPr/>
        </p:nvSpPr>
        <p:spPr>
          <a:xfrm>
            <a:off x="611560" y="5661248"/>
            <a:ext cx="21602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Vallée du Rhin,  Principale voie fluviale et axe majeur européens.</a:t>
            </a:r>
          </a:p>
          <a:p>
            <a:endParaRPr lang="fr-FR" sz="1000" b="1" dirty="0" smtClean="0"/>
          </a:p>
        </p:txBody>
      </p:sp>
      <p:sp>
        <p:nvSpPr>
          <p:cNvPr id="165" name="ZoneTexte 164"/>
          <p:cNvSpPr txBox="1"/>
          <p:nvPr/>
        </p:nvSpPr>
        <p:spPr>
          <a:xfrm>
            <a:off x="611560" y="6237312"/>
            <a:ext cx="2232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Prolongement transalpin de l’axe N/S.</a:t>
            </a:r>
            <a:endParaRPr lang="fr-FR" sz="1000" b="1" dirty="0"/>
          </a:p>
        </p:txBody>
      </p:sp>
      <p:sp>
        <p:nvSpPr>
          <p:cNvPr id="166" name="Triangle isocèle 165"/>
          <p:cNvSpPr/>
          <p:nvPr/>
        </p:nvSpPr>
        <p:spPr>
          <a:xfrm rot="7999245">
            <a:off x="3458072" y="1761322"/>
            <a:ext cx="260094" cy="217244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7" name="Triangle isocèle 166"/>
          <p:cNvSpPr/>
          <p:nvPr/>
        </p:nvSpPr>
        <p:spPr>
          <a:xfrm rot="14003170">
            <a:off x="5260392" y="767180"/>
            <a:ext cx="315981" cy="259337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9" name="Triangle isocèle 168"/>
          <p:cNvSpPr/>
          <p:nvPr/>
        </p:nvSpPr>
        <p:spPr>
          <a:xfrm rot="11744517">
            <a:off x="7160699" y="90153"/>
            <a:ext cx="404494" cy="363461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0" name="Triangle isocèle 169"/>
          <p:cNvSpPr/>
          <p:nvPr/>
        </p:nvSpPr>
        <p:spPr>
          <a:xfrm>
            <a:off x="179512" y="6453336"/>
            <a:ext cx="440432" cy="296416"/>
          </a:xfrm>
          <a:prstGeom prst="triangle">
            <a:avLst>
              <a:gd name="adj" fmla="val 15127"/>
            </a:avLst>
          </a:prstGeom>
          <a:noFill/>
          <a:ln w="571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71" name="ZoneTexte 170"/>
          <p:cNvSpPr txBox="1"/>
          <p:nvPr/>
        </p:nvSpPr>
        <p:spPr>
          <a:xfrm>
            <a:off x="611560" y="6525344"/>
            <a:ext cx="230425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b="1" dirty="0" smtClean="0"/>
              <a:t>Eurorégion : partenariat transfrontalier.</a:t>
            </a:r>
            <a:endParaRPr lang="fr-FR" sz="1000" b="1" dirty="0"/>
          </a:p>
        </p:txBody>
      </p:sp>
      <p:sp>
        <p:nvSpPr>
          <p:cNvPr id="173" name="ZoneTexte 172"/>
          <p:cNvSpPr txBox="1"/>
          <p:nvPr/>
        </p:nvSpPr>
        <p:spPr>
          <a:xfrm>
            <a:off x="2987824" y="299695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FRANCE</a:t>
            </a:r>
            <a:endParaRPr lang="fr-FR" sz="1400" b="1" dirty="0"/>
          </a:p>
        </p:txBody>
      </p:sp>
      <p:sp>
        <p:nvSpPr>
          <p:cNvPr id="174" name="ZoneTexte 173"/>
          <p:cNvSpPr txBox="1"/>
          <p:nvPr/>
        </p:nvSpPr>
        <p:spPr>
          <a:xfrm>
            <a:off x="7452320" y="764704"/>
            <a:ext cx="11521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ALLEMAGNE</a:t>
            </a:r>
            <a:endParaRPr lang="fr-FR" sz="1400" b="1" dirty="0"/>
          </a:p>
        </p:txBody>
      </p:sp>
      <p:sp>
        <p:nvSpPr>
          <p:cNvPr id="175" name="ZoneTexte 174"/>
          <p:cNvSpPr txBox="1"/>
          <p:nvPr/>
        </p:nvSpPr>
        <p:spPr>
          <a:xfrm>
            <a:off x="5508104" y="3140968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LUX.</a:t>
            </a:r>
            <a:endParaRPr lang="fr-FR" sz="1400" b="1" dirty="0"/>
          </a:p>
        </p:txBody>
      </p:sp>
      <p:sp>
        <p:nvSpPr>
          <p:cNvPr id="176" name="ZoneTexte 175"/>
          <p:cNvSpPr txBox="1"/>
          <p:nvPr/>
        </p:nvSpPr>
        <p:spPr>
          <a:xfrm>
            <a:off x="3779912" y="1916832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BELGIQUE</a:t>
            </a:r>
            <a:endParaRPr lang="fr-FR" sz="1400" b="1" dirty="0"/>
          </a:p>
        </p:txBody>
      </p:sp>
      <p:sp>
        <p:nvSpPr>
          <p:cNvPr id="177" name="ZoneTexte 176"/>
          <p:cNvSpPr txBox="1"/>
          <p:nvPr/>
        </p:nvSpPr>
        <p:spPr>
          <a:xfrm>
            <a:off x="5724128" y="404664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PAYS-BAS</a:t>
            </a:r>
            <a:endParaRPr lang="fr-FR" sz="1400" b="1" dirty="0"/>
          </a:p>
        </p:txBody>
      </p:sp>
      <p:sp>
        <p:nvSpPr>
          <p:cNvPr id="178" name="ZoneTexte 177"/>
          <p:cNvSpPr txBox="1"/>
          <p:nvPr/>
        </p:nvSpPr>
        <p:spPr>
          <a:xfrm>
            <a:off x="5868144" y="645333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SUISSE</a:t>
            </a:r>
            <a:endParaRPr lang="fr-FR" sz="1400" b="1" dirty="0"/>
          </a:p>
        </p:txBody>
      </p:sp>
      <p:sp>
        <p:nvSpPr>
          <p:cNvPr id="179" name="ZoneTexte 178"/>
          <p:cNvSpPr txBox="1"/>
          <p:nvPr/>
        </p:nvSpPr>
        <p:spPr>
          <a:xfrm>
            <a:off x="8135888" y="6093296"/>
            <a:ext cx="100811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b="1" dirty="0" smtClean="0"/>
              <a:t>AUTRICHE</a:t>
            </a:r>
            <a:endParaRPr lang="fr-FR" sz="1400" b="1" dirty="0"/>
          </a:p>
        </p:txBody>
      </p:sp>
      <p:sp>
        <p:nvSpPr>
          <p:cNvPr id="180" name="ZoneTexte 179"/>
          <p:cNvSpPr txBox="1"/>
          <p:nvPr/>
        </p:nvSpPr>
        <p:spPr>
          <a:xfrm>
            <a:off x="3419872" y="371703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Paris</a:t>
            </a:r>
            <a:endParaRPr lang="fr-FR" sz="1200" b="1" dirty="0"/>
          </a:p>
        </p:txBody>
      </p:sp>
      <p:sp>
        <p:nvSpPr>
          <p:cNvPr id="181" name="ZoneTexte 180"/>
          <p:cNvSpPr txBox="1"/>
          <p:nvPr/>
        </p:nvSpPr>
        <p:spPr>
          <a:xfrm>
            <a:off x="3851920" y="155679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Anvers</a:t>
            </a:r>
            <a:endParaRPr lang="fr-FR" sz="1200" b="1" dirty="0"/>
          </a:p>
        </p:txBody>
      </p:sp>
      <p:sp>
        <p:nvSpPr>
          <p:cNvPr id="182" name="ZoneTexte 181"/>
          <p:cNvSpPr txBox="1"/>
          <p:nvPr/>
        </p:nvSpPr>
        <p:spPr>
          <a:xfrm>
            <a:off x="2915816" y="191683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Dunkerque</a:t>
            </a:r>
            <a:endParaRPr lang="fr-FR" sz="1200" b="1" dirty="0"/>
          </a:p>
        </p:txBody>
      </p:sp>
      <p:sp>
        <p:nvSpPr>
          <p:cNvPr id="183" name="ZoneTexte 182"/>
          <p:cNvSpPr txBox="1"/>
          <p:nvPr/>
        </p:nvSpPr>
        <p:spPr>
          <a:xfrm>
            <a:off x="4067944" y="105273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Rotterdam</a:t>
            </a:r>
            <a:endParaRPr lang="fr-FR" sz="1200" b="1" dirty="0"/>
          </a:p>
        </p:txBody>
      </p:sp>
      <p:sp>
        <p:nvSpPr>
          <p:cNvPr id="184" name="ZoneTexte 183"/>
          <p:cNvSpPr txBox="1"/>
          <p:nvPr/>
        </p:nvSpPr>
        <p:spPr>
          <a:xfrm>
            <a:off x="5292080" y="775737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Amsterdam</a:t>
            </a:r>
            <a:endParaRPr lang="fr-FR" sz="1200" b="1" dirty="0"/>
          </a:p>
        </p:txBody>
      </p:sp>
      <p:sp>
        <p:nvSpPr>
          <p:cNvPr id="185" name="ZoneTexte 184"/>
          <p:cNvSpPr txBox="1"/>
          <p:nvPr/>
        </p:nvSpPr>
        <p:spPr>
          <a:xfrm>
            <a:off x="5148064" y="105273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La Haye</a:t>
            </a:r>
            <a:endParaRPr lang="fr-FR" sz="1200" b="1" dirty="0"/>
          </a:p>
        </p:txBody>
      </p:sp>
      <p:sp>
        <p:nvSpPr>
          <p:cNvPr id="186" name="ZoneTexte 185"/>
          <p:cNvSpPr txBox="1"/>
          <p:nvPr/>
        </p:nvSpPr>
        <p:spPr>
          <a:xfrm>
            <a:off x="6516216" y="171184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Dortmund</a:t>
            </a:r>
            <a:endParaRPr lang="fr-FR" sz="1200" b="1" dirty="0"/>
          </a:p>
        </p:txBody>
      </p:sp>
      <p:sp>
        <p:nvSpPr>
          <p:cNvPr id="187" name="ZoneTexte 186"/>
          <p:cNvSpPr txBox="1"/>
          <p:nvPr/>
        </p:nvSpPr>
        <p:spPr>
          <a:xfrm>
            <a:off x="5364088" y="185585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Duisbourg</a:t>
            </a:r>
            <a:endParaRPr lang="fr-FR" sz="1200" b="1" dirty="0"/>
          </a:p>
        </p:txBody>
      </p:sp>
      <p:sp>
        <p:nvSpPr>
          <p:cNvPr id="188" name="ZoneTexte 187"/>
          <p:cNvSpPr txBox="1"/>
          <p:nvPr/>
        </p:nvSpPr>
        <p:spPr>
          <a:xfrm>
            <a:off x="6516216" y="213285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Düsseldorf</a:t>
            </a:r>
            <a:endParaRPr lang="fr-FR" sz="1200" b="1" dirty="0"/>
          </a:p>
        </p:txBody>
      </p:sp>
      <p:sp>
        <p:nvSpPr>
          <p:cNvPr id="189" name="ZoneTexte 188"/>
          <p:cNvSpPr txBox="1"/>
          <p:nvPr/>
        </p:nvSpPr>
        <p:spPr>
          <a:xfrm>
            <a:off x="6516216" y="2287905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Cologne</a:t>
            </a:r>
            <a:endParaRPr lang="fr-FR" sz="1200" b="1" dirty="0"/>
          </a:p>
        </p:txBody>
      </p:sp>
      <p:sp>
        <p:nvSpPr>
          <p:cNvPr id="190" name="ZoneTexte 189"/>
          <p:cNvSpPr txBox="1"/>
          <p:nvPr/>
        </p:nvSpPr>
        <p:spPr>
          <a:xfrm>
            <a:off x="6588224" y="256490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Bonn</a:t>
            </a:r>
            <a:endParaRPr lang="fr-FR" sz="1200" b="1" dirty="0"/>
          </a:p>
        </p:txBody>
      </p:sp>
      <p:sp>
        <p:nvSpPr>
          <p:cNvPr id="191" name="ZoneTexte 190"/>
          <p:cNvSpPr txBox="1"/>
          <p:nvPr/>
        </p:nvSpPr>
        <p:spPr>
          <a:xfrm>
            <a:off x="6804248" y="292494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Francfort</a:t>
            </a:r>
            <a:endParaRPr lang="fr-FR" sz="1200" b="1" dirty="0"/>
          </a:p>
        </p:txBody>
      </p:sp>
      <p:sp>
        <p:nvSpPr>
          <p:cNvPr id="193" name="ZoneTexte 192"/>
          <p:cNvSpPr txBox="1"/>
          <p:nvPr/>
        </p:nvSpPr>
        <p:spPr>
          <a:xfrm>
            <a:off x="6948264" y="465313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Stuttgart</a:t>
            </a:r>
            <a:endParaRPr lang="fr-FR" sz="1200" b="1" dirty="0"/>
          </a:p>
        </p:txBody>
      </p:sp>
      <p:sp>
        <p:nvSpPr>
          <p:cNvPr id="194" name="ZoneTexte 193"/>
          <p:cNvSpPr txBox="1"/>
          <p:nvPr/>
        </p:nvSpPr>
        <p:spPr>
          <a:xfrm>
            <a:off x="6156176" y="423212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Strasbourg</a:t>
            </a:r>
            <a:endParaRPr lang="fr-FR" sz="1200" b="1" dirty="0"/>
          </a:p>
        </p:txBody>
      </p:sp>
      <p:sp>
        <p:nvSpPr>
          <p:cNvPr id="195" name="ZoneTexte 194"/>
          <p:cNvSpPr txBox="1"/>
          <p:nvPr/>
        </p:nvSpPr>
        <p:spPr>
          <a:xfrm>
            <a:off x="5220072" y="3645024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Luxembourg</a:t>
            </a:r>
            <a:endParaRPr lang="fr-FR" sz="1200" b="1" dirty="0"/>
          </a:p>
        </p:txBody>
      </p:sp>
      <p:sp>
        <p:nvSpPr>
          <p:cNvPr id="196" name="ZoneTexte 195"/>
          <p:cNvSpPr txBox="1"/>
          <p:nvPr/>
        </p:nvSpPr>
        <p:spPr>
          <a:xfrm>
            <a:off x="8388424" y="5301208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Munich</a:t>
            </a:r>
            <a:endParaRPr lang="fr-FR" sz="1200" b="1" dirty="0"/>
          </a:p>
        </p:txBody>
      </p:sp>
      <p:sp>
        <p:nvSpPr>
          <p:cNvPr id="197" name="ZoneTexte 196"/>
          <p:cNvSpPr txBox="1"/>
          <p:nvPr/>
        </p:nvSpPr>
        <p:spPr>
          <a:xfrm>
            <a:off x="6876256" y="5672281"/>
            <a:ext cx="79208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Zürich</a:t>
            </a:r>
            <a:endParaRPr lang="fr-FR" sz="1200" b="1" dirty="0"/>
          </a:p>
        </p:txBody>
      </p:sp>
      <p:sp>
        <p:nvSpPr>
          <p:cNvPr id="200" name="ZoneTexte 199"/>
          <p:cNvSpPr txBox="1"/>
          <p:nvPr/>
        </p:nvSpPr>
        <p:spPr>
          <a:xfrm>
            <a:off x="5364088" y="530120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Mulhouse</a:t>
            </a:r>
            <a:endParaRPr lang="fr-FR" sz="1200" b="1" dirty="0"/>
          </a:p>
        </p:txBody>
      </p:sp>
      <p:sp>
        <p:nvSpPr>
          <p:cNvPr id="201" name="ZoneTexte 200"/>
          <p:cNvSpPr txBox="1"/>
          <p:nvPr/>
        </p:nvSpPr>
        <p:spPr>
          <a:xfrm>
            <a:off x="6012160" y="5661248"/>
            <a:ext cx="9361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Bâle</a:t>
            </a:r>
            <a:endParaRPr lang="fr-FR" sz="1200" b="1" dirty="0"/>
          </a:p>
        </p:txBody>
      </p:sp>
      <p:sp>
        <p:nvSpPr>
          <p:cNvPr id="202" name="ZoneTexte 201"/>
          <p:cNvSpPr txBox="1"/>
          <p:nvPr/>
        </p:nvSpPr>
        <p:spPr>
          <a:xfrm>
            <a:off x="8100392" y="1772816"/>
            <a:ext cx="12961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Mittellandkanal</a:t>
            </a:r>
            <a:endParaRPr lang="fr-FR" sz="1200" dirty="0"/>
          </a:p>
        </p:txBody>
      </p:sp>
      <p:sp>
        <p:nvSpPr>
          <p:cNvPr id="203" name="ZoneTexte 202"/>
          <p:cNvSpPr txBox="1"/>
          <p:nvPr/>
        </p:nvSpPr>
        <p:spPr>
          <a:xfrm>
            <a:off x="8568952" y="3140968"/>
            <a:ext cx="7555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Canal </a:t>
            </a:r>
          </a:p>
          <a:p>
            <a:r>
              <a:rPr lang="fr-FR" sz="1200" dirty="0" smtClean="0"/>
              <a:t>Rhin-</a:t>
            </a:r>
          </a:p>
          <a:p>
            <a:r>
              <a:rPr lang="fr-FR" sz="1200" dirty="0" smtClean="0"/>
              <a:t>Main-</a:t>
            </a:r>
          </a:p>
          <a:p>
            <a:r>
              <a:rPr lang="fr-FR" sz="1200" dirty="0" smtClean="0"/>
              <a:t>Danube</a:t>
            </a:r>
            <a:endParaRPr lang="fr-FR" sz="1200" dirty="0"/>
          </a:p>
        </p:txBody>
      </p:sp>
      <p:sp>
        <p:nvSpPr>
          <p:cNvPr id="205" name="ZoneTexte 204"/>
          <p:cNvSpPr txBox="1"/>
          <p:nvPr/>
        </p:nvSpPr>
        <p:spPr>
          <a:xfrm>
            <a:off x="6012160" y="6021288"/>
            <a:ext cx="1296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Tunnel du Saint-Gothard</a:t>
            </a:r>
            <a:endParaRPr lang="fr-FR" sz="1200" dirty="0"/>
          </a:p>
        </p:txBody>
      </p:sp>
      <p:sp>
        <p:nvSpPr>
          <p:cNvPr id="206" name="ZoneTexte 205"/>
          <p:cNvSpPr txBox="1"/>
          <p:nvPr/>
        </p:nvSpPr>
        <p:spPr>
          <a:xfrm>
            <a:off x="4716016" y="2071881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Bruxelles</a:t>
            </a:r>
            <a:endParaRPr lang="fr-FR" sz="1200" b="1" dirty="0"/>
          </a:p>
        </p:txBody>
      </p:sp>
      <p:sp>
        <p:nvSpPr>
          <p:cNvPr id="207" name="ZoneTexte 206"/>
          <p:cNvSpPr txBox="1"/>
          <p:nvPr/>
        </p:nvSpPr>
        <p:spPr>
          <a:xfrm>
            <a:off x="7380312" y="3728065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Mannheim</a:t>
            </a:r>
            <a:endParaRPr lang="fr-FR" sz="1200" b="1" dirty="0"/>
          </a:p>
        </p:txBody>
      </p:sp>
      <p:sp>
        <p:nvSpPr>
          <p:cNvPr id="208" name="ZoneTexte 207"/>
          <p:cNvSpPr txBox="1"/>
          <p:nvPr/>
        </p:nvSpPr>
        <p:spPr>
          <a:xfrm rot="3026951">
            <a:off x="7384875" y="733053"/>
            <a:ext cx="13558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Elbe</a:t>
            </a:r>
            <a:endParaRPr lang="fr-FR" sz="1200" dirty="0"/>
          </a:p>
        </p:txBody>
      </p:sp>
      <p:sp>
        <p:nvSpPr>
          <p:cNvPr id="210" name="ZoneTexte 209"/>
          <p:cNvSpPr txBox="1"/>
          <p:nvPr/>
        </p:nvSpPr>
        <p:spPr>
          <a:xfrm rot="4248926">
            <a:off x="4514092" y="3334280"/>
            <a:ext cx="62076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Meuse</a:t>
            </a:r>
            <a:endParaRPr lang="fr-FR" sz="1200" dirty="0"/>
          </a:p>
        </p:txBody>
      </p:sp>
      <p:sp>
        <p:nvSpPr>
          <p:cNvPr id="211" name="ZoneTexte 210"/>
          <p:cNvSpPr txBox="1"/>
          <p:nvPr/>
        </p:nvSpPr>
        <p:spPr>
          <a:xfrm rot="4248926">
            <a:off x="5287184" y="4539237"/>
            <a:ext cx="79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Moselle</a:t>
            </a:r>
            <a:endParaRPr lang="fr-FR" sz="1200" dirty="0"/>
          </a:p>
        </p:txBody>
      </p:sp>
      <p:sp>
        <p:nvSpPr>
          <p:cNvPr id="212" name="ZoneTexte 211"/>
          <p:cNvSpPr txBox="1"/>
          <p:nvPr/>
        </p:nvSpPr>
        <p:spPr>
          <a:xfrm rot="19412564">
            <a:off x="7888835" y="3350194"/>
            <a:ext cx="79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Main</a:t>
            </a:r>
            <a:endParaRPr lang="fr-FR" sz="1200" dirty="0"/>
          </a:p>
        </p:txBody>
      </p:sp>
      <p:sp>
        <p:nvSpPr>
          <p:cNvPr id="213" name="ZoneTexte 212"/>
          <p:cNvSpPr txBox="1"/>
          <p:nvPr/>
        </p:nvSpPr>
        <p:spPr>
          <a:xfrm rot="20672151">
            <a:off x="8218733" y="4799250"/>
            <a:ext cx="7954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/>
              <a:t>Danube</a:t>
            </a:r>
            <a:endParaRPr lang="fr-FR" sz="1200" dirty="0"/>
          </a:p>
        </p:txBody>
      </p:sp>
      <p:sp>
        <p:nvSpPr>
          <p:cNvPr id="214" name="ZoneTexte 213"/>
          <p:cNvSpPr txBox="1"/>
          <p:nvPr/>
        </p:nvSpPr>
        <p:spPr>
          <a:xfrm>
            <a:off x="4716016" y="1340768"/>
            <a:ext cx="11521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Randstad</a:t>
            </a:r>
          </a:p>
          <a:p>
            <a:r>
              <a:rPr lang="fr-FR" dirty="0" smtClean="0">
                <a:solidFill>
                  <a:srgbClr val="FF0000"/>
                </a:solidFill>
              </a:rPr>
              <a:t>Holland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5" name="ZoneTexte 214"/>
          <p:cNvSpPr txBox="1"/>
          <p:nvPr/>
        </p:nvSpPr>
        <p:spPr>
          <a:xfrm>
            <a:off x="6732240" y="1340768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Rhin-Ruhr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6" name="ZoneTexte 215"/>
          <p:cNvSpPr txBox="1"/>
          <p:nvPr/>
        </p:nvSpPr>
        <p:spPr>
          <a:xfrm>
            <a:off x="7812360" y="3933056"/>
            <a:ext cx="115212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>
                <a:solidFill>
                  <a:srgbClr val="FF0000"/>
                </a:solidFill>
              </a:rPr>
              <a:t>Rhin-Main-Neckar</a:t>
            </a:r>
            <a:endParaRPr lang="fr-FR" dirty="0">
              <a:solidFill>
                <a:srgbClr val="FF0000"/>
              </a:solidFill>
            </a:endParaRPr>
          </a:p>
        </p:txBody>
      </p:sp>
      <p:sp>
        <p:nvSpPr>
          <p:cNvPr id="218" name="ZoneTexte 217"/>
          <p:cNvSpPr txBox="1"/>
          <p:nvPr/>
        </p:nvSpPr>
        <p:spPr>
          <a:xfrm>
            <a:off x="7596336" y="116632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/>
              <a:t>Hambourg</a:t>
            </a:r>
            <a:endParaRPr lang="fr-FR" sz="1200" b="1" dirty="0"/>
          </a:p>
        </p:txBody>
      </p:sp>
      <p:sp>
        <p:nvSpPr>
          <p:cNvPr id="156" name="Triangle isocèle 155"/>
          <p:cNvSpPr/>
          <p:nvPr/>
        </p:nvSpPr>
        <p:spPr>
          <a:xfrm rot="7999245">
            <a:off x="6122369" y="1905339"/>
            <a:ext cx="260094" cy="217244"/>
          </a:xfrm>
          <a:prstGeom prst="triangle">
            <a:avLst>
              <a:gd name="adj" fmla="val 49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5" name="ZoneTexte 154"/>
          <p:cNvSpPr txBox="1"/>
          <p:nvPr/>
        </p:nvSpPr>
        <p:spPr>
          <a:xfrm>
            <a:off x="4139952" y="3717032"/>
            <a:ext cx="122413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Sar-Lor-Lux- </a:t>
            </a:r>
            <a:r>
              <a:rPr lang="fr-FR" sz="1200" b="1" dirty="0" err="1" smtClean="0">
                <a:solidFill>
                  <a:schemeClr val="accent6">
                    <a:lumMod val="50000"/>
                  </a:schemeClr>
                </a:solidFill>
              </a:rPr>
              <a:t>Wal</a:t>
            </a:r>
            <a:endParaRPr lang="fr-FR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0" name="ZoneTexte 159"/>
          <p:cNvSpPr txBox="1"/>
          <p:nvPr/>
        </p:nvSpPr>
        <p:spPr>
          <a:xfrm>
            <a:off x="5508104" y="2719953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Rhin-Meuse</a:t>
            </a:r>
            <a:endParaRPr lang="fr-FR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161" name="ZoneTexte 160"/>
          <p:cNvSpPr txBox="1"/>
          <p:nvPr/>
        </p:nvSpPr>
        <p:spPr>
          <a:xfrm>
            <a:off x="5364088" y="5733256"/>
            <a:ext cx="10081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b="1" dirty="0" smtClean="0">
                <a:solidFill>
                  <a:schemeClr val="accent6">
                    <a:lumMod val="50000"/>
                  </a:schemeClr>
                </a:solidFill>
              </a:rPr>
              <a:t>Trirhena</a:t>
            </a:r>
            <a:endParaRPr lang="fr-FR" sz="12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>
                      <p:stCondLst>
                        <p:cond delay="indefinite"/>
                      </p:stCondLst>
                      <p:childTnLst>
                        <p:par>
                          <p:cTn id="168" fill="hold">
                            <p:stCondLst>
                              <p:cond delay="0"/>
                            </p:stCondLst>
                            <p:childTnLst>
                              <p:par>
                                <p:cTn id="1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7" fill="hold">
                      <p:stCondLst>
                        <p:cond delay="indefinite"/>
                      </p:stCondLst>
                      <p:childTnLst>
                        <p:par>
                          <p:cTn id="208" fill="hold">
                            <p:stCondLst>
                              <p:cond delay="0"/>
                            </p:stCondLst>
                            <p:childTnLst>
                              <p:par>
                                <p:cTn id="2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1" fill="hold">
                      <p:stCondLst>
                        <p:cond delay="indefinite"/>
                      </p:stCondLst>
                      <p:childTnLst>
                        <p:par>
                          <p:cTn id="212" fill="hold">
                            <p:stCondLst>
                              <p:cond delay="0"/>
                            </p:stCondLst>
                            <p:childTnLst>
                              <p:par>
                                <p:cTn id="2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1" fill="hold">
                      <p:stCondLst>
                        <p:cond delay="indefinite"/>
                      </p:stCondLst>
                      <p:childTnLst>
                        <p:par>
                          <p:cTn id="232" fill="hold">
                            <p:stCondLst>
                              <p:cond delay="0"/>
                            </p:stCondLst>
                            <p:childTnLst>
                              <p:par>
                                <p:cTn id="2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>
                      <p:stCondLst>
                        <p:cond delay="indefinite"/>
                      </p:stCondLst>
                      <p:childTnLst>
                        <p:par>
                          <p:cTn id="248" fill="hold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5" fill="hold">
                      <p:stCondLst>
                        <p:cond delay="indefinite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>
                      <p:stCondLst>
                        <p:cond delay="indefinite"/>
                      </p:stCondLst>
                      <p:childTnLst>
                        <p:par>
                          <p:cTn id="260" fill="hold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3" fill="hold">
                      <p:stCondLst>
                        <p:cond delay="indefinite"/>
                      </p:stCondLst>
                      <p:childTnLst>
                        <p:par>
                          <p:cTn id="264" fill="hold">
                            <p:stCondLst>
                              <p:cond delay="0"/>
                            </p:stCondLst>
                            <p:childTnLst>
                              <p:par>
                                <p:cTn id="2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7" fill="hold">
                      <p:stCondLst>
                        <p:cond delay="indefinite"/>
                      </p:stCondLst>
                      <p:childTnLst>
                        <p:par>
                          <p:cTn id="268" fill="hold">
                            <p:stCondLst>
                              <p:cond delay="0"/>
                            </p:stCondLst>
                            <p:childTnLst>
                              <p:par>
                                <p:cTn id="2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>
                      <p:stCondLst>
                        <p:cond delay="indefinite"/>
                      </p:stCondLst>
                      <p:childTnLst>
                        <p:par>
                          <p:cTn id="272" fill="hold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5" fill="hold">
                      <p:stCondLst>
                        <p:cond delay="indefinite"/>
                      </p:stCondLst>
                      <p:childTnLst>
                        <p:par>
                          <p:cTn id="276" fill="hold">
                            <p:stCondLst>
                              <p:cond delay="0"/>
                            </p:stCondLst>
                            <p:childTnLst>
                              <p:par>
                                <p:cTn id="2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9" fill="hold">
                      <p:stCondLst>
                        <p:cond delay="indefinite"/>
                      </p:stCondLst>
                      <p:childTnLst>
                        <p:par>
                          <p:cTn id="280" fill="hold">
                            <p:stCondLst>
                              <p:cond delay="0"/>
                            </p:stCondLst>
                            <p:childTnLst>
                              <p:par>
                                <p:cTn id="2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3" fill="hold">
                      <p:stCondLst>
                        <p:cond delay="indefinite"/>
                      </p:stCondLst>
                      <p:childTnLst>
                        <p:par>
                          <p:cTn id="284" fill="hold">
                            <p:stCondLst>
                              <p:cond delay="0"/>
                            </p:stCondLst>
                            <p:childTnLst>
                              <p:par>
                                <p:cTn id="2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>
                      <p:stCondLst>
                        <p:cond delay="indefinite"/>
                      </p:stCondLst>
                      <p:childTnLst>
                        <p:par>
                          <p:cTn id="288" fill="hold">
                            <p:stCondLst>
                              <p:cond delay="0"/>
                            </p:stCondLst>
                            <p:childTnLst>
                              <p:par>
                                <p:cTn id="2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1" fill="hold">
                      <p:stCondLst>
                        <p:cond delay="indefinite"/>
                      </p:stCondLst>
                      <p:childTnLst>
                        <p:par>
                          <p:cTn id="292" fill="hold">
                            <p:stCondLst>
                              <p:cond delay="0"/>
                            </p:stCondLst>
                            <p:childTnLst>
                              <p:par>
                                <p:cTn id="2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5" fill="hold">
                      <p:stCondLst>
                        <p:cond delay="indefinite"/>
                      </p:stCondLst>
                      <p:childTnLst>
                        <p:par>
                          <p:cTn id="296" fill="hold">
                            <p:stCondLst>
                              <p:cond delay="0"/>
                            </p:stCondLst>
                            <p:childTnLst>
                              <p:par>
                                <p:cTn id="2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9" fill="hold">
                      <p:stCondLst>
                        <p:cond delay="indefinite"/>
                      </p:stCondLst>
                      <p:childTnLst>
                        <p:par>
                          <p:cTn id="300" fill="hold">
                            <p:stCondLst>
                              <p:cond delay="0"/>
                            </p:stCondLst>
                            <p:childTnLst>
                              <p:par>
                                <p:cTn id="3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3" fill="hold">
                      <p:stCondLst>
                        <p:cond delay="indefinite"/>
                      </p:stCondLst>
                      <p:childTnLst>
                        <p:par>
                          <p:cTn id="304" fill="hold">
                            <p:stCondLst>
                              <p:cond delay="0"/>
                            </p:stCondLst>
                            <p:childTnLst>
                              <p:par>
                                <p:cTn id="3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>
                      <p:stCondLst>
                        <p:cond delay="indefinite"/>
                      </p:stCondLst>
                      <p:childTnLst>
                        <p:par>
                          <p:cTn id="308" fill="hold">
                            <p:stCondLst>
                              <p:cond delay="0"/>
                            </p:stCondLst>
                            <p:childTnLst>
                              <p:par>
                                <p:cTn id="3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5" fill="hold">
                      <p:stCondLst>
                        <p:cond delay="indefinite"/>
                      </p:stCondLst>
                      <p:childTnLst>
                        <p:par>
                          <p:cTn id="316" fill="hold">
                            <p:stCondLst>
                              <p:cond delay="0"/>
                            </p:stCondLst>
                            <p:childTnLst>
                              <p:par>
                                <p:cTn id="3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9" fill="hold">
                      <p:stCondLst>
                        <p:cond delay="indefinite"/>
                      </p:stCondLst>
                      <p:childTnLst>
                        <p:par>
                          <p:cTn id="320" fill="hold">
                            <p:stCondLst>
                              <p:cond delay="0"/>
                            </p:stCondLst>
                            <p:childTnLst>
                              <p:par>
                                <p:cTn id="3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3" fill="hold">
                      <p:stCondLst>
                        <p:cond delay="indefinite"/>
                      </p:stCondLst>
                      <p:childTnLst>
                        <p:par>
                          <p:cTn id="324" fill="hold">
                            <p:stCondLst>
                              <p:cond delay="0"/>
                            </p:stCondLst>
                            <p:childTnLst>
                              <p:par>
                                <p:cTn id="3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7" fill="hold">
                      <p:stCondLst>
                        <p:cond delay="indefinite"/>
                      </p:stCondLst>
                      <p:childTnLst>
                        <p:par>
                          <p:cTn id="328" fill="hold">
                            <p:stCondLst>
                              <p:cond delay="0"/>
                            </p:stCondLst>
                            <p:childTnLst>
                              <p:par>
                                <p:cTn id="3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1" fill="hold">
                      <p:stCondLst>
                        <p:cond delay="indefinite"/>
                      </p:stCondLst>
                      <p:childTnLst>
                        <p:par>
                          <p:cTn id="332" fill="hold">
                            <p:stCondLst>
                              <p:cond delay="0"/>
                            </p:stCondLst>
                            <p:childTnLst>
                              <p:par>
                                <p:cTn id="3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5" fill="hold">
                      <p:stCondLst>
                        <p:cond delay="indefinite"/>
                      </p:stCondLst>
                      <p:childTnLst>
                        <p:par>
                          <p:cTn id="336" fill="hold">
                            <p:stCondLst>
                              <p:cond delay="0"/>
                            </p:stCondLst>
                            <p:childTnLst>
                              <p:par>
                                <p:cTn id="3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9" fill="hold">
                      <p:stCondLst>
                        <p:cond delay="indefinite"/>
                      </p:stCondLst>
                      <p:childTnLst>
                        <p:par>
                          <p:cTn id="340" fill="hold">
                            <p:stCondLst>
                              <p:cond delay="0"/>
                            </p:stCondLst>
                            <p:childTnLst>
                              <p:par>
                                <p:cTn id="3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3" fill="hold">
                      <p:stCondLst>
                        <p:cond delay="indefinite"/>
                      </p:stCondLst>
                      <p:childTnLst>
                        <p:par>
                          <p:cTn id="344" fill="hold">
                            <p:stCondLst>
                              <p:cond delay="0"/>
                            </p:stCondLst>
                            <p:childTnLst>
                              <p:par>
                                <p:cTn id="3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7" fill="hold">
                      <p:stCondLst>
                        <p:cond delay="indefinite"/>
                      </p:stCondLst>
                      <p:childTnLst>
                        <p:par>
                          <p:cTn id="348" fill="hold">
                            <p:stCondLst>
                              <p:cond delay="0"/>
                            </p:stCondLst>
                            <p:childTnLst>
                              <p:par>
                                <p:cTn id="3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1" fill="hold">
                      <p:stCondLst>
                        <p:cond delay="indefinite"/>
                      </p:stCondLst>
                      <p:childTnLst>
                        <p:par>
                          <p:cTn id="352" fill="hold">
                            <p:stCondLst>
                              <p:cond delay="0"/>
                            </p:stCondLst>
                            <p:childTnLst>
                              <p:par>
                                <p:cTn id="3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5" fill="hold">
                      <p:stCondLst>
                        <p:cond delay="indefinite"/>
                      </p:stCondLst>
                      <p:childTnLst>
                        <p:par>
                          <p:cTn id="356" fill="hold">
                            <p:stCondLst>
                              <p:cond delay="0"/>
                            </p:stCondLst>
                            <p:childTnLst>
                              <p:par>
                                <p:cTn id="3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9" fill="hold">
                      <p:stCondLst>
                        <p:cond delay="indefinite"/>
                      </p:stCondLst>
                      <p:childTnLst>
                        <p:par>
                          <p:cTn id="360" fill="hold">
                            <p:stCondLst>
                              <p:cond delay="0"/>
                            </p:stCondLst>
                            <p:childTnLst>
                              <p:par>
                                <p:cTn id="3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3" fill="hold">
                      <p:stCondLst>
                        <p:cond delay="indefinite"/>
                      </p:stCondLst>
                      <p:childTnLst>
                        <p:par>
                          <p:cTn id="364" fill="hold">
                            <p:stCondLst>
                              <p:cond delay="0"/>
                            </p:stCondLst>
                            <p:childTnLst>
                              <p:par>
                                <p:cTn id="3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7" fill="hold">
                      <p:stCondLst>
                        <p:cond delay="indefinite"/>
                      </p:stCondLst>
                      <p:childTnLst>
                        <p:par>
                          <p:cTn id="368" fill="hold">
                            <p:stCondLst>
                              <p:cond delay="0"/>
                            </p:stCondLst>
                            <p:childTnLst>
                              <p:par>
                                <p:cTn id="3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1" fill="hold">
                      <p:stCondLst>
                        <p:cond delay="indefinite"/>
                      </p:stCondLst>
                      <p:childTnLst>
                        <p:par>
                          <p:cTn id="372" fill="hold">
                            <p:stCondLst>
                              <p:cond delay="0"/>
                            </p:stCondLst>
                            <p:childTnLst>
                              <p:par>
                                <p:cTn id="3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5" fill="hold">
                      <p:stCondLst>
                        <p:cond delay="indefinite"/>
                      </p:stCondLst>
                      <p:childTnLst>
                        <p:par>
                          <p:cTn id="376" fill="hold">
                            <p:stCondLst>
                              <p:cond delay="0"/>
                            </p:stCondLst>
                            <p:childTnLst>
                              <p:par>
                                <p:cTn id="3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9" fill="hold">
                      <p:stCondLst>
                        <p:cond delay="indefinite"/>
                      </p:stCondLst>
                      <p:childTnLst>
                        <p:par>
                          <p:cTn id="380" fill="hold">
                            <p:stCondLst>
                              <p:cond delay="0"/>
                            </p:stCondLst>
                            <p:childTnLst>
                              <p:par>
                                <p:cTn id="3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3" fill="hold">
                      <p:stCondLst>
                        <p:cond delay="indefinite"/>
                      </p:stCondLst>
                      <p:childTnLst>
                        <p:par>
                          <p:cTn id="384" fill="hold">
                            <p:stCondLst>
                              <p:cond delay="0"/>
                            </p:stCondLst>
                            <p:childTnLst>
                              <p:par>
                                <p:cTn id="3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7" fill="hold">
                      <p:stCondLst>
                        <p:cond delay="indefinite"/>
                      </p:stCondLst>
                      <p:childTnLst>
                        <p:par>
                          <p:cTn id="388" fill="hold">
                            <p:stCondLst>
                              <p:cond delay="0"/>
                            </p:stCondLst>
                            <p:childTnLst>
                              <p:par>
                                <p:cTn id="3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1" fill="hold">
                      <p:stCondLst>
                        <p:cond delay="indefinite"/>
                      </p:stCondLst>
                      <p:childTnLst>
                        <p:par>
                          <p:cTn id="392" fill="hold">
                            <p:stCondLst>
                              <p:cond delay="0"/>
                            </p:stCondLst>
                            <p:childTnLst>
                              <p:par>
                                <p:cTn id="3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5" fill="hold">
                      <p:stCondLst>
                        <p:cond delay="indefinite"/>
                      </p:stCondLst>
                      <p:childTnLst>
                        <p:par>
                          <p:cTn id="396" fill="hold">
                            <p:stCondLst>
                              <p:cond delay="0"/>
                            </p:stCondLst>
                            <p:childTnLst>
                              <p:par>
                                <p:cTn id="3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9" fill="hold">
                      <p:stCondLst>
                        <p:cond delay="indefinite"/>
                      </p:stCondLst>
                      <p:childTnLst>
                        <p:par>
                          <p:cTn id="400" fill="hold">
                            <p:stCondLst>
                              <p:cond delay="0"/>
                            </p:stCondLst>
                            <p:childTnLst>
                              <p:par>
                                <p:cTn id="4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3" fill="hold">
                      <p:stCondLst>
                        <p:cond delay="indefinite"/>
                      </p:stCondLst>
                      <p:childTnLst>
                        <p:par>
                          <p:cTn id="404" fill="hold">
                            <p:stCondLst>
                              <p:cond delay="0"/>
                            </p:stCondLst>
                            <p:childTnLst>
                              <p:par>
                                <p:cTn id="4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7" fill="hold">
                      <p:stCondLst>
                        <p:cond delay="indefinite"/>
                      </p:stCondLst>
                      <p:childTnLst>
                        <p:par>
                          <p:cTn id="408" fill="hold">
                            <p:stCondLst>
                              <p:cond delay="0"/>
                            </p:stCondLst>
                            <p:childTnLst>
                              <p:par>
                                <p:cTn id="4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1" fill="hold">
                      <p:stCondLst>
                        <p:cond delay="indefinite"/>
                      </p:stCondLst>
                      <p:childTnLst>
                        <p:par>
                          <p:cTn id="412" fill="hold">
                            <p:stCondLst>
                              <p:cond delay="0"/>
                            </p:stCondLst>
                            <p:childTnLst>
                              <p:par>
                                <p:cTn id="4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5" fill="hold">
                      <p:stCondLst>
                        <p:cond delay="indefinite"/>
                      </p:stCondLst>
                      <p:childTnLst>
                        <p:par>
                          <p:cTn id="416" fill="hold">
                            <p:stCondLst>
                              <p:cond delay="0"/>
                            </p:stCondLst>
                            <p:childTnLst>
                              <p:par>
                                <p:cTn id="4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9" fill="hold">
                      <p:stCondLst>
                        <p:cond delay="indefinite"/>
                      </p:stCondLst>
                      <p:childTnLst>
                        <p:par>
                          <p:cTn id="420" fill="hold">
                            <p:stCondLst>
                              <p:cond delay="0"/>
                            </p:stCondLst>
                            <p:childTnLst>
                              <p:par>
                                <p:cTn id="4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3" fill="hold">
                      <p:stCondLst>
                        <p:cond delay="indefinite"/>
                      </p:stCondLst>
                      <p:childTnLst>
                        <p:par>
                          <p:cTn id="424" fill="hold">
                            <p:stCondLst>
                              <p:cond delay="0"/>
                            </p:stCondLst>
                            <p:childTnLst>
                              <p:par>
                                <p:cTn id="4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7" fill="hold">
                      <p:stCondLst>
                        <p:cond delay="indefinite"/>
                      </p:stCondLst>
                      <p:childTnLst>
                        <p:par>
                          <p:cTn id="428" fill="hold">
                            <p:stCondLst>
                              <p:cond delay="0"/>
                            </p:stCondLst>
                            <p:childTnLst>
                              <p:par>
                                <p:cTn id="4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1" fill="hold">
                      <p:stCondLst>
                        <p:cond delay="indefinite"/>
                      </p:stCondLst>
                      <p:childTnLst>
                        <p:par>
                          <p:cTn id="432" fill="hold">
                            <p:stCondLst>
                              <p:cond delay="0"/>
                            </p:stCondLst>
                            <p:childTnLst>
                              <p:par>
                                <p:cTn id="4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5" fill="hold">
                      <p:stCondLst>
                        <p:cond delay="indefinite"/>
                      </p:stCondLst>
                      <p:childTnLst>
                        <p:par>
                          <p:cTn id="436" fill="hold">
                            <p:stCondLst>
                              <p:cond delay="0"/>
                            </p:stCondLst>
                            <p:childTnLst>
                              <p:par>
                                <p:cTn id="4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9" fill="hold">
                      <p:stCondLst>
                        <p:cond delay="indefinite"/>
                      </p:stCondLst>
                      <p:childTnLst>
                        <p:par>
                          <p:cTn id="440" fill="hold">
                            <p:stCondLst>
                              <p:cond delay="0"/>
                            </p:stCondLst>
                            <p:childTnLst>
                              <p:par>
                                <p:cTn id="4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3" fill="hold">
                      <p:stCondLst>
                        <p:cond delay="indefinite"/>
                      </p:stCondLst>
                      <p:childTnLst>
                        <p:par>
                          <p:cTn id="444" fill="hold">
                            <p:stCondLst>
                              <p:cond delay="0"/>
                            </p:stCondLst>
                            <p:childTnLst>
                              <p:par>
                                <p:cTn id="4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7" fill="hold">
                      <p:stCondLst>
                        <p:cond delay="indefinite"/>
                      </p:stCondLst>
                      <p:childTnLst>
                        <p:par>
                          <p:cTn id="448" fill="hold">
                            <p:stCondLst>
                              <p:cond delay="0"/>
                            </p:stCondLst>
                            <p:childTnLst>
                              <p:par>
                                <p:cTn id="4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1" fill="hold">
                      <p:stCondLst>
                        <p:cond delay="indefinite"/>
                      </p:stCondLst>
                      <p:childTnLst>
                        <p:par>
                          <p:cTn id="452" fill="hold">
                            <p:stCondLst>
                              <p:cond delay="0"/>
                            </p:stCondLst>
                            <p:childTnLst>
                              <p:par>
                                <p:cTn id="4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0" animBg="1"/>
      <p:bldP spid="82" grpId="0" animBg="1"/>
      <p:bldP spid="85" grpId="0" animBg="1"/>
      <p:bldP spid="116" grpId="0" animBg="1"/>
      <p:bldP spid="86" grpId="0" animBg="1"/>
      <p:bldP spid="87" grpId="0" animBg="1"/>
      <p:bldP spid="88" grpId="0" animBg="1"/>
      <p:bldP spid="89" grpId="0" animBg="1"/>
      <p:bldP spid="114" grpId="0" animBg="1"/>
      <p:bldP spid="91" grpId="0" animBg="1"/>
      <p:bldP spid="96" grpId="0" animBg="1"/>
      <p:bldP spid="97" grpId="0" animBg="1"/>
      <p:bldP spid="101" grpId="0" animBg="1"/>
      <p:bldP spid="134" grpId="0" animBg="1"/>
      <p:bldP spid="80" grpId="0" animBg="1"/>
      <p:bldP spid="79" grpId="0" animBg="1"/>
      <p:bldP spid="40" grpId="0" animBg="1"/>
      <p:bldP spid="135" grpId="0" animBg="1"/>
      <p:bldP spid="136" grpId="0" animBg="1"/>
      <p:bldP spid="137" grpId="0" animBg="1"/>
      <p:bldP spid="139" grpId="0"/>
      <p:bldP spid="81" grpId="0" animBg="1"/>
      <p:bldP spid="143" grpId="0"/>
      <p:bldP spid="144" grpId="0" animBg="1"/>
      <p:bldP spid="145" grpId="0"/>
      <p:bldP spid="146" grpId="0" animBg="1"/>
      <p:bldP spid="148" grpId="0"/>
      <p:bldP spid="99" grpId="0" animBg="1"/>
      <p:bldP spid="98" grpId="0" animBg="1"/>
      <p:bldP spid="84" grpId="0" animBg="1"/>
      <p:bldP spid="83" grpId="0" animBg="1"/>
      <p:bldP spid="149" grpId="0" animBg="1"/>
      <p:bldP spid="151" grpId="0"/>
      <p:bldP spid="152" grpId="0" animBg="1"/>
      <p:bldP spid="158" grpId="0"/>
      <p:bldP spid="159" grpId="0"/>
      <p:bldP spid="90" grpId="0"/>
      <p:bldP spid="92" grpId="0" animBg="1"/>
      <p:bldP spid="93" grpId="0"/>
      <p:bldP spid="95" grpId="0" animBg="1"/>
      <p:bldP spid="100" grpId="0"/>
      <p:bldP spid="102" grpId="0" animBg="1"/>
      <p:bldP spid="106" grpId="0"/>
      <p:bldP spid="108" grpId="0"/>
      <p:bldP spid="109" grpId="0" animBg="1"/>
      <p:bldP spid="111" grpId="0" animBg="1"/>
      <p:bldP spid="112" grpId="0" animBg="1"/>
      <p:bldP spid="113" grpId="0"/>
      <p:bldP spid="115" grpId="0"/>
      <p:bldP spid="118" grpId="0" animBg="1"/>
      <p:bldP spid="122" grpId="0" animBg="1"/>
      <p:bldP spid="123" grpId="0"/>
      <p:bldP spid="128" grpId="0" animBg="1"/>
      <p:bldP spid="163" grpId="0"/>
      <p:bldP spid="164" grpId="0"/>
      <p:bldP spid="165" grpId="0"/>
      <p:bldP spid="166" grpId="0" animBg="1"/>
      <p:bldP spid="167" grpId="0" animBg="1"/>
      <p:bldP spid="169" grpId="0" animBg="1"/>
      <p:bldP spid="170" grpId="0" animBg="1"/>
      <p:bldP spid="171" grpId="0"/>
      <p:bldP spid="173" grpId="0"/>
      <p:bldP spid="174" grpId="0"/>
      <p:bldP spid="175" grpId="0"/>
      <p:bldP spid="176" grpId="0"/>
      <p:bldP spid="177" grpId="0"/>
      <p:bldP spid="178" grpId="0"/>
      <p:bldP spid="179" grpId="0"/>
      <p:bldP spid="180" grpId="0"/>
      <p:bldP spid="181" grpId="0"/>
      <p:bldP spid="182" grpId="0"/>
      <p:bldP spid="183" grpId="0"/>
      <p:bldP spid="184" grpId="0"/>
      <p:bldP spid="185" grpId="0"/>
      <p:bldP spid="186" grpId="0"/>
      <p:bldP spid="187" grpId="0"/>
      <p:bldP spid="188" grpId="0"/>
      <p:bldP spid="189" grpId="0"/>
      <p:bldP spid="190" grpId="0"/>
      <p:bldP spid="191" grpId="0"/>
      <p:bldP spid="193" grpId="0"/>
      <p:bldP spid="194" grpId="0"/>
      <p:bldP spid="195" grpId="0"/>
      <p:bldP spid="196" grpId="0"/>
      <p:bldP spid="197" grpId="0"/>
      <p:bldP spid="200" grpId="0"/>
      <p:bldP spid="201" grpId="0"/>
      <p:bldP spid="202" grpId="0"/>
      <p:bldP spid="203" grpId="0"/>
      <p:bldP spid="205" grpId="0"/>
      <p:bldP spid="206" grpId="0"/>
      <p:bldP spid="207" grpId="0"/>
      <p:bldP spid="208" grpId="0"/>
      <p:bldP spid="210" grpId="0"/>
      <p:bldP spid="211" grpId="0"/>
      <p:bldP spid="212" grpId="0"/>
      <p:bldP spid="213" grpId="0"/>
      <p:bldP spid="214" grpId="0"/>
      <p:bldP spid="215" grpId="0"/>
      <p:bldP spid="216" grpId="0"/>
      <p:bldP spid="218" grpId="0"/>
      <p:bldP spid="156" grpId="0" animBg="1"/>
      <p:bldP spid="155" grpId="0"/>
      <p:bldP spid="160" grpId="0"/>
      <p:bldP spid="161" grpId="0"/>
    </p:bld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194</Words>
  <Application>Microsoft Office PowerPoint</Application>
  <PresentationFormat>Affichage à l'écran (4:3)</PresentationFormat>
  <Paragraphs>68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TESSON</dc:creator>
  <cp:lastModifiedBy>TESSON</cp:lastModifiedBy>
  <cp:revision>39</cp:revision>
  <dcterms:created xsi:type="dcterms:W3CDTF">2011-02-22T15:27:16Z</dcterms:created>
  <dcterms:modified xsi:type="dcterms:W3CDTF">2011-02-28T14:23:57Z</dcterms:modified>
</cp:coreProperties>
</file>