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39" autoAdjust="0"/>
  </p:normalViewPr>
  <p:slideViewPr>
    <p:cSldViewPr>
      <p:cViewPr>
        <p:scale>
          <a:sx n="95" d="100"/>
          <a:sy n="9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674D-0697-47D7-91EE-C21FB33FA763}" type="datetimeFigureOut">
              <a:rPr lang="fr-FR" smtClean="0"/>
              <a:pPr/>
              <a:t>10/12/2012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8098-CD28-4A45-B135-17BDE51531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rme libre 34"/>
          <p:cNvSpPr/>
          <p:nvPr/>
        </p:nvSpPr>
        <p:spPr>
          <a:xfrm>
            <a:off x="1508166" y="914400"/>
            <a:ext cx="3918857" cy="4168239"/>
          </a:xfrm>
          <a:custGeom>
            <a:avLst/>
            <a:gdLst>
              <a:gd name="connsiteX0" fmla="*/ 190005 w 3918857"/>
              <a:gd name="connsiteY0" fmla="*/ 0 h 4168239"/>
              <a:gd name="connsiteX1" fmla="*/ 1033153 w 3918857"/>
              <a:gd name="connsiteY1" fmla="*/ 190005 h 4168239"/>
              <a:gd name="connsiteX2" fmla="*/ 2006930 w 3918857"/>
              <a:gd name="connsiteY2" fmla="*/ 415636 h 4168239"/>
              <a:gd name="connsiteX3" fmla="*/ 2101933 w 3918857"/>
              <a:gd name="connsiteY3" fmla="*/ 855023 h 4168239"/>
              <a:gd name="connsiteX4" fmla="*/ 1852551 w 3918857"/>
              <a:gd name="connsiteY4" fmla="*/ 1900052 h 4168239"/>
              <a:gd name="connsiteX5" fmla="*/ 2018805 w 3918857"/>
              <a:gd name="connsiteY5" fmla="*/ 2101932 h 4168239"/>
              <a:gd name="connsiteX6" fmla="*/ 2410691 w 3918857"/>
              <a:gd name="connsiteY6" fmla="*/ 2018805 h 4168239"/>
              <a:gd name="connsiteX7" fmla="*/ 2802577 w 3918857"/>
              <a:gd name="connsiteY7" fmla="*/ 1923803 h 4168239"/>
              <a:gd name="connsiteX8" fmla="*/ 2992582 w 3918857"/>
              <a:gd name="connsiteY8" fmla="*/ 1626919 h 4168239"/>
              <a:gd name="connsiteX9" fmla="*/ 3135086 w 3918857"/>
              <a:gd name="connsiteY9" fmla="*/ 1615044 h 4168239"/>
              <a:gd name="connsiteX10" fmla="*/ 3705102 w 3918857"/>
              <a:gd name="connsiteY10" fmla="*/ 1615044 h 4168239"/>
              <a:gd name="connsiteX11" fmla="*/ 3800104 w 3918857"/>
              <a:gd name="connsiteY11" fmla="*/ 1959429 h 4168239"/>
              <a:gd name="connsiteX12" fmla="*/ 3918857 w 3918857"/>
              <a:gd name="connsiteY12" fmla="*/ 2149434 h 4168239"/>
              <a:gd name="connsiteX13" fmla="*/ 3693226 w 3918857"/>
              <a:gd name="connsiteY13" fmla="*/ 2588821 h 4168239"/>
              <a:gd name="connsiteX14" fmla="*/ 3479470 w 3918857"/>
              <a:gd name="connsiteY14" fmla="*/ 3550722 h 4168239"/>
              <a:gd name="connsiteX15" fmla="*/ 3277590 w 3918857"/>
              <a:gd name="connsiteY15" fmla="*/ 4144488 h 4168239"/>
              <a:gd name="connsiteX16" fmla="*/ 1520042 w 3918857"/>
              <a:gd name="connsiteY16" fmla="*/ 4168239 h 4168239"/>
              <a:gd name="connsiteX17" fmla="*/ 973777 w 3918857"/>
              <a:gd name="connsiteY17" fmla="*/ 3859481 h 4168239"/>
              <a:gd name="connsiteX18" fmla="*/ 914400 w 3918857"/>
              <a:gd name="connsiteY18" fmla="*/ 3895106 h 4168239"/>
              <a:gd name="connsiteX19" fmla="*/ 1009403 w 3918857"/>
              <a:gd name="connsiteY19" fmla="*/ 4144488 h 4168239"/>
              <a:gd name="connsiteX20" fmla="*/ 985652 w 3918857"/>
              <a:gd name="connsiteY20" fmla="*/ 4156364 h 4168239"/>
              <a:gd name="connsiteX21" fmla="*/ 558140 w 3918857"/>
              <a:gd name="connsiteY21" fmla="*/ 4156364 h 4168239"/>
              <a:gd name="connsiteX22" fmla="*/ 356260 w 3918857"/>
              <a:gd name="connsiteY22" fmla="*/ 3384468 h 4168239"/>
              <a:gd name="connsiteX23" fmla="*/ 225631 w 3918857"/>
              <a:gd name="connsiteY23" fmla="*/ 3158836 h 4168239"/>
              <a:gd name="connsiteX24" fmla="*/ 403761 w 3918857"/>
              <a:gd name="connsiteY24" fmla="*/ 3099460 h 4168239"/>
              <a:gd name="connsiteX25" fmla="*/ 332509 w 3918857"/>
              <a:gd name="connsiteY25" fmla="*/ 2826327 h 4168239"/>
              <a:gd name="connsiteX26" fmla="*/ 178130 w 3918857"/>
              <a:gd name="connsiteY26" fmla="*/ 2481943 h 4168239"/>
              <a:gd name="connsiteX27" fmla="*/ 0 w 3918857"/>
              <a:gd name="connsiteY27" fmla="*/ 2315688 h 4168239"/>
              <a:gd name="connsiteX28" fmla="*/ 439387 w 3918857"/>
              <a:gd name="connsiteY28" fmla="*/ 1888177 h 4168239"/>
              <a:gd name="connsiteX29" fmla="*/ 534390 w 3918857"/>
              <a:gd name="connsiteY29" fmla="*/ 1816925 h 4168239"/>
              <a:gd name="connsiteX30" fmla="*/ 23751 w 3918857"/>
              <a:gd name="connsiteY30" fmla="*/ 1080655 h 4168239"/>
              <a:gd name="connsiteX31" fmla="*/ 190005 w 3918857"/>
              <a:gd name="connsiteY31" fmla="*/ 0 h 41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18857" h="4168239">
                <a:moveTo>
                  <a:pt x="190005" y="0"/>
                </a:moveTo>
                <a:lnTo>
                  <a:pt x="1033153" y="190005"/>
                </a:lnTo>
                <a:lnTo>
                  <a:pt x="2006930" y="415636"/>
                </a:lnTo>
                <a:lnTo>
                  <a:pt x="2101933" y="855023"/>
                </a:lnTo>
                <a:lnTo>
                  <a:pt x="1852551" y="1900052"/>
                </a:lnTo>
                <a:lnTo>
                  <a:pt x="2018805" y="2101932"/>
                </a:lnTo>
                <a:lnTo>
                  <a:pt x="2410691" y="2018805"/>
                </a:lnTo>
                <a:lnTo>
                  <a:pt x="2802577" y="1923803"/>
                </a:lnTo>
                <a:lnTo>
                  <a:pt x="2992582" y="1626919"/>
                </a:lnTo>
                <a:lnTo>
                  <a:pt x="3135086" y="1615044"/>
                </a:lnTo>
                <a:lnTo>
                  <a:pt x="3705102" y="1615044"/>
                </a:lnTo>
                <a:lnTo>
                  <a:pt x="3800104" y="1959429"/>
                </a:lnTo>
                <a:lnTo>
                  <a:pt x="3918857" y="2149434"/>
                </a:lnTo>
                <a:lnTo>
                  <a:pt x="3693226" y="2588821"/>
                </a:lnTo>
                <a:lnTo>
                  <a:pt x="3479470" y="3550722"/>
                </a:lnTo>
                <a:lnTo>
                  <a:pt x="3277590" y="4144488"/>
                </a:lnTo>
                <a:lnTo>
                  <a:pt x="1520042" y="4168239"/>
                </a:lnTo>
                <a:lnTo>
                  <a:pt x="973777" y="3859481"/>
                </a:lnTo>
                <a:lnTo>
                  <a:pt x="914400" y="3895106"/>
                </a:lnTo>
                <a:lnTo>
                  <a:pt x="1009403" y="4144488"/>
                </a:lnTo>
                <a:lnTo>
                  <a:pt x="985652" y="4156364"/>
                </a:lnTo>
                <a:lnTo>
                  <a:pt x="558140" y="4156364"/>
                </a:lnTo>
                <a:lnTo>
                  <a:pt x="356260" y="3384468"/>
                </a:lnTo>
                <a:lnTo>
                  <a:pt x="225631" y="3158836"/>
                </a:lnTo>
                <a:lnTo>
                  <a:pt x="403761" y="3099460"/>
                </a:lnTo>
                <a:lnTo>
                  <a:pt x="332509" y="2826327"/>
                </a:lnTo>
                <a:lnTo>
                  <a:pt x="178130" y="2481943"/>
                </a:lnTo>
                <a:lnTo>
                  <a:pt x="0" y="2315688"/>
                </a:lnTo>
                <a:lnTo>
                  <a:pt x="439387" y="1888177"/>
                </a:lnTo>
                <a:lnTo>
                  <a:pt x="534390" y="1816925"/>
                </a:lnTo>
                <a:lnTo>
                  <a:pt x="23751" y="1080655"/>
                </a:lnTo>
                <a:lnTo>
                  <a:pt x="19000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2" name="Forme libre 41"/>
          <p:cNvSpPr/>
          <p:nvPr/>
        </p:nvSpPr>
        <p:spPr>
          <a:xfrm>
            <a:off x="3004457" y="3669475"/>
            <a:ext cx="914400" cy="1258785"/>
          </a:xfrm>
          <a:custGeom>
            <a:avLst/>
            <a:gdLst>
              <a:gd name="connsiteX0" fmla="*/ 831273 w 914400"/>
              <a:gd name="connsiteY0" fmla="*/ 1104406 h 1258785"/>
              <a:gd name="connsiteX1" fmla="*/ 914400 w 914400"/>
              <a:gd name="connsiteY1" fmla="*/ 641268 h 1258785"/>
              <a:gd name="connsiteX2" fmla="*/ 712520 w 914400"/>
              <a:gd name="connsiteY2" fmla="*/ 213756 h 1258785"/>
              <a:gd name="connsiteX3" fmla="*/ 403761 w 914400"/>
              <a:gd name="connsiteY3" fmla="*/ 0 h 1258785"/>
              <a:gd name="connsiteX4" fmla="*/ 0 w 914400"/>
              <a:gd name="connsiteY4" fmla="*/ 47502 h 1258785"/>
              <a:gd name="connsiteX5" fmla="*/ 35626 w 914400"/>
              <a:gd name="connsiteY5" fmla="*/ 332509 h 1258785"/>
              <a:gd name="connsiteX6" fmla="*/ 190005 w 914400"/>
              <a:gd name="connsiteY6" fmla="*/ 558141 h 1258785"/>
              <a:gd name="connsiteX7" fmla="*/ 320634 w 914400"/>
              <a:gd name="connsiteY7" fmla="*/ 1009403 h 1258785"/>
              <a:gd name="connsiteX8" fmla="*/ 570016 w 914400"/>
              <a:gd name="connsiteY8" fmla="*/ 1258785 h 1258785"/>
              <a:gd name="connsiteX9" fmla="*/ 819398 w 914400"/>
              <a:gd name="connsiteY9" fmla="*/ 1211283 h 1258785"/>
              <a:gd name="connsiteX10" fmla="*/ 831273 w 914400"/>
              <a:gd name="connsiteY10" fmla="*/ 1104406 h 125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" h="1258785">
                <a:moveTo>
                  <a:pt x="831273" y="1104406"/>
                </a:moveTo>
                <a:lnTo>
                  <a:pt x="914400" y="641268"/>
                </a:lnTo>
                <a:lnTo>
                  <a:pt x="712520" y="213756"/>
                </a:lnTo>
                <a:lnTo>
                  <a:pt x="403761" y="0"/>
                </a:lnTo>
                <a:lnTo>
                  <a:pt x="0" y="47502"/>
                </a:lnTo>
                <a:lnTo>
                  <a:pt x="35626" y="332509"/>
                </a:lnTo>
                <a:lnTo>
                  <a:pt x="190005" y="558141"/>
                </a:lnTo>
                <a:lnTo>
                  <a:pt x="320634" y="1009403"/>
                </a:lnTo>
                <a:lnTo>
                  <a:pt x="570016" y="1258785"/>
                </a:lnTo>
                <a:lnTo>
                  <a:pt x="819398" y="1211283"/>
                </a:lnTo>
                <a:lnTo>
                  <a:pt x="831273" y="1104406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1757548" y="3645725"/>
            <a:ext cx="1045029" cy="1246909"/>
          </a:xfrm>
          <a:custGeom>
            <a:avLst/>
            <a:gdLst>
              <a:gd name="connsiteX0" fmla="*/ 47501 w 1045029"/>
              <a:gd name="connsiteY0" fmla="*/ 0 h 1246909"/>
              <a:gd name="connsiteX1" fmla="*/ 23751 w 1045029"/>
              <a:gd name="connsiteY1" fmla="*/ 106878 h 1246909"/>
              <a:gd name="connsiteX2" fmla="*/ 0 w 1045029"/>
              <a:gd name="connsiteY2" fmla="*/ 320633 h 1246909"/>
              <a:gd name="connsiteX3" fmla="*/ 225631 w 1045029"/>
              <a:gd name="connsiteY3" fmla="*/ 510639 h 1246909"/>
              <a:gd name="connsiteX4" fmla="*/ 451262 w 1045029"/>
              <a:gd name="connsiteY4" fmla="*/ 1175657 h 1246909"/>
              <a:gd name="connsiteX5" fmla="*/ 700644 w 1045029"/>
              <a:gd name="connsiteY5" fmla="*/ 1246909 h 1246909"/>
              <a:gd name="connsiteX6" fmla="*/ 724395 w 1045029"/>
              <a:gd name="connsiteY6" fmla="*/ 1116280 h 1246909"/>
              <a:gd name="connsiteX7" fmla="*/ 771896 w 1045029"/>
              <a:gd name="connsiteY7" fmla="*/ 1140031 h 1246909"/>
              <a:gd name="connsiteX8" fmla="*/ 985652 w 1045029"/>
              <a:gd name="connsiteY8" fmla="*/ 1116280 h 1246909"/>
              <a:gd name="connsiteX9" fmla="*/ 1045029 w 1045029"/>
              <a:gd name="connsiteY9" fmla="*/ 831272 h 1246909"/>
              <a:gd name="connsiteX10" fmla="*/ 748146 w 1045029"/>
              <a:gd name="connsiteY10" fmla="*/ 510639 h 1246909"/>
              <a:gd name="connsiteX11" fmla="*/ 736270 w 1045029"/>
              <a:gd name="connsiteY11" fmla="*/ 391885 h 1246909"/>
              <a:gd name="connsiteX12" fmla="*/ 463138 w 1045029"/>
              <a:gd name="connsiteY12" fmla="*/ 237506 h 1246909"/>
              <a:gd name="connsiteX13" fmla="*/ 178130 w 1045029"/>
              <a:gd name="connsiteY13" fmla="*/ 11875 h 1246909"/>
              <a:gd name="connsiteX14" fmla="*/ 47501 w 1045029"/>
              <a:gd name="connsiteY14" fmla="*/ 0 h 12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45029" h="1246909">
                <a:moveTo>
                  <a:pt x="47501" y="0"/>
                </a:moveTo>
                <a:lnTo>
                  <a:pt x="23751" y="106878"/>
                </a:lnTo>
                <a:lnTo>
                  <a:pt x="0" y="320633"/>
                </a:lnTo>
                <a:lnTo>
                  <a:pt x="225631" y="510639"/>
                </a:lnTo>
                <a:lnTo>
                  <a:pt x="451262" y="1175657"/>
                </a:lnTo>
                <a:lnTo>
                  <a:pt x="700644" y="1246909"/>
                </a:lnTo>
                <a:lnTo>
                  <a:pt x="724395" y="1116280"/>
                </a:lnTo>
                <a:lnTo>
                  <a:pt x="771896" y="1140031"/>
                </a:lnTo>
                <a:lnTo>
                  <a:pt x="985652" y="1116280"/>
                </a:lnTo>
                <a:lnTo>
                  <a:pt x="1045029" y="831272"/>
                </a:lnTo>
                <a:lnTo>
                  <a:pt x="748146" y="510639"/>
                </a:lnTo>
                <a:lnTo>
                  <a:pt x="736270" y="391885"/>
                </a:lnTo>
                <a:lnTo>
                  <a:pt x="463138" y="237506"/>
                </a:lnTo>
                <a:lnTo>
                  <a:pt x="178130" y="11875"/>
                </a:lnTo>
                <a:lnTo>
                  <a:pt x="47501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79513" y="625570"/>
            <a:ext cx="6679903" cy="44562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6" name="Freeform 2"/>
          <p:cNvSpPr>
            <a:spLocks/>
          </p:cNvSpPr>
          <p:nvPr/>
        </p:nvSpPr>
        <p:spPr bwMode="auto">
          <a:xfrm>
            <a:off x="392701" y="625570"/>
            <a:ext cx="6466715" cy="4456265"/>
          </a:xfrm>
          <a:custGeom>
            <a:avLst/>
            <a:gdLst/>
            <a:ahLst/>
            <a:cxnLst>
              <a:cxn ang="0">
                <a:pos x="2880" y="750"/>
              </a:cxn>
              <a:cxn ang="0">
                <a:pos x="1065" y="300"/>
              </a:cxn>
              <a:cxn ang="0">
                <a:pos x="240" y="0"/>
              </a:cxn>
              <a:cxn ang="0">
                <a:pos x="30" y="480"/>
              </a:cxn>
              <a:cxn ang="0">
                <a:pos x="0" y="1080"/>
              </a:cxn>
              <a:cxn ang="0">
                <a:pos x="120" y="1530"/>
              </a:cxn>
              <a:cxn ang="0">
                <a:pos x="315" y="2190"/>
              </a:cxn>
              <a:cxn ang="0">
                <a:pos x="360" y="2370"/>
              </a:cxn>
              <a:cxn ang="0">
                <a:pos x="765" y="2730"/>
              </a:cxn>
              <a:cxn ang="0">
                <a:pos x="1080" y="3225"/>
              </a:cxn>
              <a:cxn ang="0">
                <a:pos x="1890" y="3645"/>
              </a:cxn>
              <a:cxn ang="0">
                <a:pos x="2580" y="3960"/>
              </a:cxn>
              <a:cxn ang="0">
                <a:pos x="3135" y="3960"/>
              </a:cxn>
              <a:cxn ang="0">
                <a:pos x="3855" y="3975"/>
              </a:cxn>
              <a:cxn ang="0">
                <a:pos x="4500" y="3915"/>
              </a:cxn>
              <a:cxn ang="0">
                <a:pos x="4530" y="2490"/>
              </a:cxn>
              <a:cxn ang="0">
                <a:pos x="4770" y="2490"/>
              </a:cxn>
              <a:cxn ang="0">
                <a:pos x="4800" y="1290"/>
              </a:cxn>
              <a:cxn ang="0">
                <a:pos x="2850" y="1020"/>
              </a:cxn>
              <a:cxn ang="0">
                <a:pos x="2880" y="750"/>
              </a:cxn>
            </a:cxnLst>
            <a:rect l="0" t="0" r="r" b="b"/>
            <a:pathLst>
              <a:path w="4800" h="3975">
                <a:moveTo>
                  <a:pt x="2880" y="750"/>
                </a:moveTo>
                <a:lnTo>
                  <a:pt x="1065" y="300"/>
                </a:lnTo>
                <a:lnTo>
                  <a:pt x="240" y="0"/>
                </a:lnTo>
                <a:lnTo>
                  <a:pt x="30" y="480"/>
                </a:lnTo>
                <a:lnTo>
                  <a:pt x="0" y="1080"/>
                </a:lnTo>
                <a:lnTo>
                  <a:pt x="120" y="1530"/>
                </a:lnTo>
                <a:lnTo>
                  <a:pt x="315" y="2190"/>
                </a:lnTo>
                <a:lnTo>
                  <a:pt x="360" y="2370"/>
                </a:lnTo>
                <a:lnTo>
                  <a:pt x="765" y="2730"/>
                </a:lnTo>
                <a:lnTo>
                  <a:pt x="1080" y="3225"/>
                </a:lnTo>
                <a:lnTo>
                  <a:pt x="1890" y="3645"/>
                </a:lnTo>
                <a:lnTo>
                  <a:pt x="2580" y="3960"/>
                </a:lnTo>
                <a:lnTo>
                  <a:pt x="3135" y="3960"/>
                </a:lnTo>
                <a:lnTo>
                  <a:pt x="3855" y="3975"/>
                </a:lnTo>
                <a:lnTo>
                  <a:pt x="4500" y="3915"/>
                </a:lnTo>
                <a:lnTo>
                  <a:pt x="4530" y="2490"/>
                </a:lnTo>
                <a:lnTo>
                  <a:pt x="4770" y="2490"/>
                </a:lnTo>
                <a:lnTo>
                  <a:pt x="4800" y="1290"/>
                </a:lnTo>
                <a:lnTo>
                  <a:pt x="2850" y="1020"/>
                </a:lnTo>
                <a:lnTo>
                  <a:pt x="2880" y="75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1506516" y="963166"/>
            <a:ext cx="1276562" cy="3641038"/>
          </a:xfrm>
          <a:custGeom>
            <a:avLst/>
            <a:gdLst>
              <a:gd name="connsiteX0" fmla="*/ 245327 w 1293541"/>
              <a:gd name="connsiteY0" fmla="*/ 0 h 3769112"/>
              <a:gd name="connsiteX1" fmla="*/ 0 w 1293541"/>
              <a:gd name="connsiteY1" fmla="*/ 1070517 h 3769112"/>
              <a:gd name="connsiteX2" fmla="*/ 1293541 w 1293541"/>
              <a:gd name="connsiteY2" fmla="*/ 2832410 h 3769112"/>
              <a:gd name="connsiteX3" fmla="*/ 1137424 w 1293541"/>
              <a:gd name="connsiteY3" fmla="*/ 3769112 h 3769112"/>
              <a:gd name="connsiteX4" fmla="*/ 1137424 w 1293541"/>
              <a:gd name="connsiteY4" fmla="*/ 3702205 h 376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541" h="3769112">
                <a:moveTo>
                  <a:pt x="245327" y="0"/>
                </a:moveTo>
                <a:lnTo>
                  <a:pt x="0" y="1070517"/>
                </a:lnTo>
                <a:lnTo>
                  <a:pt x="1293541" y="2832410"/>
                </a:lnTo>
                <a:lnTo>
                  <a:pt x="1137424" y="3769112"/>
                </a:lnTo>
                <a:lnTo>
                  <a:pt x="1137424" y="3702205"/>
                </a:lnTo>
              </a:path>
            </a:pathLst>
          </a:cu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113222" y="1840915"/>
            <a:ext cx="1756435" cy="1424912"/>
          </a:xfrm>
          <a:custGeom>
            <a:avLst/>
            <a:gdLst>
              <a:gd name="connsiteX0" fmla="*/ 0 w 1717288"/>
              <a:gd name="connsiteY0" fmla="*/ 1226634 h 1449658"/>
              <a:gd name="connsiteX1" fmla="*/ 1583473 w 1717288"/>
              <a:gd name="connsiteY1" fmla="*/ 1449658 h 1449658"/>
              <a:gd name="connsiteX2" fmla="*/ 1717288 w 1717288"/>
              <a:gd name="connsiteY2" fmla="*/ 0 h 14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7288" h="1449658">
                <a:moveTo>
                  <a:pt x="0" y="1226634"/>
                </a:moveTo>
                <a:lnTo>
                  <a:pt x="1583473" y="1449658"/>
                </a:lnTo>
                <a:lnTo>
                  <a:pt x="1717288" y="0"/>
                </a:ln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>
            <a:stCxn id="12" idx="1"/>
          </p:cNvCxnSpPr>
          <p:nvPr/>
        </p:nvCxnSpPr>
        <p:spPr>
          <a:xfrm>
            <a:off x="4732791" y="3265827"/>
            <a:ext cx="1771311" cy="12802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rme libre 15"/>
          <p:cNvSpPr/>
          <p:nvPr/>
        </p:nvSpPr>
        <p:spPr>
          <a:xfrm>
            <a:off x="4301745" y="3191299"/>
            <a:ext cx="425787" cy="1893886"/>
          </a:xfrm>
          <a:custGeom>
            <a:avLst/>
            <a:gdLst>
              <a:gd name="connsiteX0" fmla="*/ 312235 w 312235"/>
              <a:gd name="connsiteY0" fmla="*/ 0 h 1918010"/>
              <a:gd name="connsiteX1" fmla="*/ 0 w 312235"/>
              <a:gd name="connsiteY1" fmla="*/ 1918010 h 191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235" h="1918010">
                <a:moveTo>
                  <a:pt x="312235" y="0"/>
                </a:moveTo>
                <a:lnTo>
                  <a:pt x="0" y="1918010"/>
                </a:ln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2797226" y="1314774"/>
            <a:ext cx="623084" cy="2429295"/>
          </a:xfrm>
          <a:custGeom>
            <a:avLst/>
            <a:gdLst>
              <a:gd name="connsiteX0" fmla="*/ 631372 w 631372"/>
              <a:gd name="connsiteY0" fmla="*/ 0 h 2590800"/>
              <a:gd name="connsiteX1" fmla="*/ 315686 w 631372"/>
              <a:gd name="connsiteY1" fmla="*/ 1567543 h 2590800"/>
              <a:gd name="connsiteX2" fmla="*/ 250372 w 631372"/>
              <a:gd name="connsiteY2" fmla="*/ 2231571 h 2590800"/>
              <a:gd name="connsiteX3" fmla="*/ 54429 w 631372"/>
              <a:gd name="connsiteY3" fmla="*/ 2090057 h 2590800"/>
              <a:gd name="connsiteX4" fmla="*/ 0 w 631372"/>
              <a:gd name="connsiteY4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372" h="2590800">
                <a:moveTo>
                  <a:pt x="631372" y="0"/>
                </a:moveTo>
                <a:lnTo>
                  <a:pt x="315686" y="1567543"/>
                </a:lnTo>
                <a:lnTo>
                  <a:pt x="250372" y="2231571"/>
                </a:lnTo>
                <a:lnTo>
                  <a:pt x="54429" y="2090057"/>
                </a:lnTo>
                <a:lnTo>
                  <a:pt x="0" y="2590800"/>
                </a:ln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1813957" y="4204087"/>
            <a:ext cx="1989758" cy="877749"/>
          </a:xfrm>
          <a:custGeom>
            <a:avLst/>
            <a:gdLst>
              <a:gd name="connsiteX0" fmla="*/ 0 w 2144485"/>
              <a:gd name="connsiteY0" fmla="*/ 0 h 936171"/>
              <a:gd name="connsiteX1" fmla="*/ 0 w 2144485"/>
              <a:gd name="connsiteY1" fmla="*/ 0 h 936171"/>
              <a:gd name="connsiteX2" fmla="*/ 272142 w 2144485"/>
              <a:gd name="connsiteY2" fmla="*/ 936171 h 936171"/>
              <a:gd name="connsiteX3" fmla="*/ 740228 w 2144485"/>
              <a:gd name="connsiteY3" fmla="*/ 936171 h 936171"/>
              <a:gd name="connsiteX4" fmla="*/ 674914 w 2144485"/>
              <a:gd name="connsiteY4" fmla="*/ 609600 h 936171"/>
              <a:gd name="connsiteX5" fmla="*/ 674914 w 2144485"/>
              <a:gd name="connsiteY5" fmla="*/ 587828 h 936171"/>
              <a:gd name="connsiteX6" fmla="*/ 1262742 w 2144485"/>
              <a:gd name="connsiteY6" fmla="*/ 914400 h 936171"/>
              <a:gd name="connsiteX7" fmla="*/ 2133600 w 2144485"/>
              <a:gd name="connsiteY7" fmla="*/ 936171 h 936171"/>
              <a:gd name="connsiteX8" fmla="*/ 2144485 w 2144485"/>
              <a:gd name="connsiteY8" fmla="*/ 936171 h 93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4485" h="936171">
                <a:moveTo>
                  <a:pt x="0" y="0"/>
                </a:moveTo>
                <a:lnTo>
                  <a:pt x="0" y="0"/>
                </a:lnTo>
                <a:lnTo>
                  <a:pt x="272142" y="936171"/>
                </a:lnTo>
                <a:lnTo>
                  <a:pt x="740228" y="936171"/>
                </a:lnTo>
                <a:lnTo>
                  <a:pt x="674914" y="609600"/>
                </a:lnTo>
                <a:lnTo>
                  <a:pt x="674914" y="587828"/>
                </a:lnTo>
                <a:lnTo>
                  <a:pt x="1262742" y="914400"/>
                </a:lnTo>
                <a:lnTo>
                  <a:pt x="2133600" y="936171"/>
                </a:lnTo>
                <a:lnTo>
                  <a:pt x="2144485" y="936171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713119" y="620688"/>
            <a:ext cx="6155638" cy="1449412"/>
          </a:xfrm>
          <a:custGeom>
            <a:avLst/>
            <a:gdLst>
              <a:gd name="connsiteX0" fmla="*/ 54428 w 6237514"/>
              <a:gd name="connsiteY0" fmla="*/ 10886 h 1545772"/>
              <a:gd name="connsiteX1" fmla="*/ 6237514 w 6237514"/>
              <a:gd name="connsiteY1" fmla="*/ 0 h 1545772"/>
              <a:gd name="connsiteX2" fmla="*/ 6226628 w 6237514"/>
              <a:gd name="connsiteY2" fmla="*/ 1545772 h 1545772"/>
              <a:gd name="connsiteX3" fmla="*/ 3548743 w 6237514"/>
              <a:gd name="connsiteY3" fmla="*/ 1208315 h 1545772"/>
              <a:gd name="connsiteX4" fmla="*/ 3603171 w 6237514"/>
              <a:gd name="connsiteY4" fmla="*/ 936172 h 1545772"/>
              <a:gd name="connsiteX5" fmla="*/ 968828 w 6237514"/>
              <a:gd name="connsiteY5" fmla="*/ 315686 h 1545772"/>
              <a:gd name="connsiteX6" fmla="*/ 0 w 6237514"/>
              <a:gd name="connsiteY6" fmla="*/ 10886 h 1545772"/>
              <a:gd name="connsiteX7" fmla="*/ 54428 w 6237514"/>
              <a:gd name="connsiteY7" fmla="*/ 10886 h 154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7514" h="1545772">
                <a:moveTo>
                  <a:pt x="54428" y="10886"/>
                </a:moveTo>
                <a:lnTo>
                  <a:pt x="6237514" y="0"/>
                </a:lnTo>
                <a:cubicBezTo>
                  <a:pt x="6233885" y="515257"/>
                  <a:pt x="6230257" y="1030515"/>
                  <a:pt x="6226628" y="1545772"/>
                </a:cubicBezTo>
                <a:lnTo>
                  <a:pt x="3548743" y="1208315"/>
                </a:lnTo>
                <a:lnTo>
                  <a:pt x="3603171" y="936172"/>
                </a:lnTo>
                <a:lnTo>
                  <a:pt x="968828" y="315686"/>
                </a:lnTo>
                <a:lnTo>
                  <a:pt x="0" y="10886"/>
                </a:lnTo>
                <a:lnTo>
                  <a:pt x="54428" y="1088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5709951" y="2386136"/>
            <a:ext cx="1166306" cy="2693524"/>
          </a:xfrm>
          <a:custGeom>
            <a:avLst/>
            <a:gdLst>
              <a:gd name="connsiteX0" fmla="*/ 1155939 w 1181819"/>
              <a:gd name="connsiteY0" fmla="*/ 51759 h 2872596"/>
              <a:gd name="connsiteX1" fmla="*/ 1130060 w 1181819"/>
              <a:gd name="connsiteY1" fmla="*/ 1095555 h 2872596"/>
              <a:gd name="connsiteX2" fmla="*/ 793630 w 1181819"/>
              <a:gd name="connsiteY2" fmla="*/ 1095555 h 2872596"/>
              <a:gd name="connsiteX3" fmla="*/ 759124 w 1181819"/>
              <a:gd name="connsiteY3" fmla="*/ 2803585 h 2872596"/>
              <a:gd name="connsiteX4" fmla="*/ 0 w 1181819"/>
              <a:gd name="connsiteY4" fmla="*/ 2863970 h 2872596"/>
              <a:gd name="connsiteX5" fmla="*/ 1181819 w 1181819"/>
              <a:gd name="connsiteY5" fmla="*/ 2872596 h 2872596"/>
              <a:gd name="connsiteX6" fmla="*/ 1155939 w 1181819"/>
              <a:gd name="connsiteY6" fmla="*/ 0 h 2872596"/>
              <a:gd name="connsiteX7" fmla="*/ 1155939 w 1181819"/>
              <a:gd name="connsiteY7" fmla="*/ 51759 h 287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1819" h="2872596">
                <a:moveTo>
                  <a:pt x="1155939" y="51759"/>
                </a:moveTo>
                <a:lnTo>
                  <a:pt x="1130060" y="1095555"/>
                </a:lnTo>
                <a:lnTo>
                  <a:pt x="793630" y="1095555"/>
                </a:lnTo>
                <a:lnTo>
                  <a:pt x="759124" y="2803585"/>
                </a:lnTo>
                <a:lnTo>
                  <a:pt x="0" y="2863970"/>
                </a:lnTo>
                <a:lnTo>
                  <a:pt x="1181819" y="2872596"/>
                </a:lnTo>
                <a:lnTo>
                  <a:pt x="1155939" y="0"/>
                </a:lnTo>
                <a:lnTo>
                  <a:pt x="1155939" y="5175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763688" y="4077072"/>
            <a:ext cx="108000" cy="1080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4357314" y="1196752"/>
            <a:ext cx="574726" cy="1713425"/>
          </a:xfrm>
          <a:custGeom>
            <a:avLst/>
            <a:gdLst>
              <a:gd name="connsiteX0" fmla="*/ 365760 w 365760"/>
              <a:gd name="connsiteY0" fmla="*/ 0 h 1232452"/>
              <a:gd name="connsiteX1" fmla="*/ 270344 w 365760"/>
              <a:gd name="connsiteY1" fmla="*/ 230588 h 1232452"/>
              <a:gd name="connsiteX2" fmla="*/ 159026 w 365760"/>
              <a:gd name="connsiteY2" fmla="*/ 914400 h 1232452"/>
              <a:gd name="connsiteX3" fmla="*/ 0 w 365760"/>
              <a:gd name="connsiteY3" fmla="*/ 1232452 h 123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" h="1232452">
                <a:moveTo>
                  <a:pt x="365760" y="0"/>
                </a:moveTo>
                <a:cubicBezTo>
                  <a:pt x="335280" y="39094"/>
                  <a:pt x="304800" y="78188"/>
                  <a:pt x="270344" y="230588"/>
                </a:cubicBezTo>
                <a:cubicBezTo>
                  <a:pt x="235888" y="382988"/>
                  <a:pt x="204083" y="747423"/>
                  <a:pt x="159026" y="914400"/>
                </a:cubicBezTo>
                <a:cubicBezTo>
                  <a:pt x="113969" y="1081377"/>
                  <a:pt x="56984" y="1156914"/>
                  <a:pt x="0" y="1232452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59544" y="1736824"/>
            <a:ext cx="180000" cy="1800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2446317" y="2375065"/>
            <a:ext cx="3598223" cy="2386940"/>
          </a:xfrm>
          <a:custGeom>
            <a:avLst/>
            <a:gdLst>
              <a:gd name="connsiteX0" fmla="*/ 3598223 w 3598223"/>
              <a:gd name="connsiteY0" fmla="*/ 0 h 2386940"/>
              <a:gd name="connsiteX1" fmla="*/ 3301340 w 3598223"/>
              <a:gd name="connsiteY1" fmla="*/ 106878 h 2386940"/>
              <a:gd name="connsiteX2" fmla="*/ 2790701 w 3598223"/>
              <a:gd name="connsiteY2" fmla="*/ 296883 h 2386940"/>
              <a:gd name="connsiteX3" fmla="*/ 2339439 w 3598223"/>
              <a:gd name="connsiteY3" fmla="*/ 510639 h 2386940"/>
              <a:gd name="connsiteX4" fmla="*/ 2363189 w 3598223"/>
              <a:gd name="connsiteY4" fmla="*/ 380010 h 2386940"/>
              <a:gd name="connsiteX5" fmla="*/ 1460665 w 3598223"/>
              <a:gd name="connsiteY5" fmla="*/ 760021 h 2386940"/>
              <a:gd name="connsiteX6" fmla="*/ 1282535 w 3598223"/>
              <a:gd name="connsiteY6" fmla="*/ 1128156 h 2386940"/>
              <a:gd name="connsiteX7" fmla="*/ 1056904 w 3598223"/>
              <a:gd name="connsiteY7" fmla="*/ 1021278 h 2386940"/>
              <a:gd name="connsiteX8" fmla="*/ 724395 w 3598223"/>
              <a:gd name="connsiteY8" fmla="*/ 1116280 h 2386940"/>
              <a:gd name="connsiteX9" fmla="*/ 581891 w 3598223"/>
              <a:gd name="connsiteY9" fmla="*/ 1009403 h 2386940"/>
              <a:gd name="connsiteX10" fmla="*/ 439387 w 3598223"/>
              <a:gd name="connsiteY10" fmla="*/ 902525 h 2386940"/>
              <a:gd name="connsiteX11" fmla="*/ 368135 w 3598223"/>
              <a:gd name="connsiteY11" fmla="*/ 1187532 h 2386940"/>
              <a:gd name="connsiteX12" fmla="*/ 368135 w 3598223"/>
              <a:gd name="connsiteY12" fmla="*/ 1365662 h 2386940"/>
              <a:gd name="connsiteX13" fmla="*/ 332509 w 3598223"/>
              <a:gd name="connsiteY13" fmla="*/ 1436914 h 2386940"/>
              <a:gd name="connsiteX14" fmla="*/ 201880 w 3598223"/>
              <a:gd name="connsiteY14" fmla="*/ 2113808 h 2386940"/>
              <a:gd name="connsiteX15" fmla="*/ 35626 w 3598223"/>
              <a:gd name="connsiteY15" fmla="*/ 2280062 h 2386940"/>
              <a:gd name="connsiteX16" fmla="*/ 0 w 3598223"/>
              <a:gd name="connsiteY16" fmla="*/ 2386940 h 238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98223" h="2386940">
                <a:moveTo>
                  <a:pt x="3598223" y="0"/>
                </a:moveTo>
                <a:lnTo>
                  <a:pt x="3301340" y="106878"/>
                </a:lnTo>
                <a:cubicBezTo>
                  <a:pt x="3166753" y="156359"/>
                  <a:pt x="2951018" y="229590"/>
                  <a:pt x="2790701" y="296883"/>
                </a:cubicBezTo>
                <a:cubicBezTo>
                  <a:pt x="2630384" y="364176"/>
                  <a:pt x="2410691" y="496784"/>
                  <a:pt x="2339439" y="510639"/>
                </a:cubicBezTo>
                <a:cubicBezTo>
                  <a:pt x="2268187" y="524494"/>
                  <a:pt x="2509651" y="338446"/>
                  <a:pt x="2363189" y="380010"/>
                </a:cubicBezTo>
                <a:cubicBezTo>
                  <a:pt x="2216727" y="421574"/>
                  <a:pt x="1640774" y="635330"/>
                  <a:pt x="1460665" y="760021"/>
                </a:cubicBezTo>
                <a:cubicBezTo>
                  <a:pt x="1280556" y="884712"/>
                  <a:pt x="1349829" y="1084613"/>
                  <a:pt x="1282535" y="1128156"/>
                </a:cubicBezTo>
                <a:cubicBezTo>
                  <a:pt x="1215242" y="1171699"/>
                  <a:pt x="1149927" y="1023257"/>
                  <a:pt x="1056904" y="1021278"/>
                </a:cubicBezTo>
                <a:cubicBezTo>
                  <a:pt x="963881" y="1019299"/>
                  <a:pt x="803564" y="1118259"/>
                  <a:pt x="724395" y="1116280"/>
                </a:cubicBezTo>
                <a:cubicBezTo>
                  <a:pt x="645226" y="1114301"/>
                  <a:pt x="581891" y="1009403"/>
                  <a:pt x="581891" y="1009403"/>
                </a:cubicBezTo>
                <a:cubicBezTo>
                  <a:pt x="534390" y="973777"/>
                  <a:pt x="475013" y="872837"/>
                  <a:pt x="439387" y="902525"/>
                </a:cubicBezTo>
                <a:cubicBezTo>
                  <a:pt x="403761" y="932213"/>
                  <a:pt x="380010" y="1110343"/>
                  <a:pt x="368135" y="1187532"/>
                </a:cubicBezTo>
                <a:cubicBezTo>
                  <a:pt x="356260" y="1264721"/>
                  <a:pt x="374073" y="1324098"/>
                  <a:pt x="368135" y="1365662"/>
                </a:cubicBezTo>
                <a:cubicBezTo>
                  <a:pt x="362197" y="1407226"/>
                  <a:pt x="360218" y="1312223"/>
                  <a:pt x="332509" y="1436914"/>
                </a:cubicBezTo>
                <a:cubicBezTo>
                  <a:pt x="304800" y="1561605"/>
                  <a:pt x="251360" y="1973283"/>
                  <a:pt x="201880" y="2113808"/>
                </a:cubicBezTo>
                <a:cubicBezTo>
                  <a:pt x="152400" y="2254333"/>
                  <a:pt x="69273" y="2234540"/>
                  <a:pt x="35626" y="2280062"/>
                </a:cubicBezTo>
                <a:cubicBezTo>
                  <a:pt x="1979" y="2325584"/>
                  <a:pt x="989" y="2356262"/>
                  <a:pt x="0" y="238694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1813957" y="4204086"/>
            <a:ext cx="2060821" cy="877749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rme libre 37"/>
          <p:cNvSpPr/>
          <p:nvPr/>
        </p:nvSpPr>
        <p:spPr>
          <a:xfrm>
            <a:off x="5234609" y="3114261"/>
            <a:ext cx="315402" cy="1958671"/>
          </a:xfrm>
          <a:custGeom>
            <a:avLst/>
            <a:gdLst>
              <a:gd name="connsiteX0" fmla="*/ 188181 w 315402"/>
              <a:gd name="connsiteY0" fmla="*/ 10602 h 1958671"/>
              <a:gd name="connsiteX1" fmla="*/ 275645 w 315402"/>
              <a:gd name="connsiteY1" fmla="*/ 50358 h 1958671"/>
              <a:gd name="connsiteX2" fmla="*/ 291548 w 315402"/>
              <a:gd name="connsiteY2" fmla="*/ 312751 h 1958671"/>
              <a:gd name="connsiteX3" fmla="*/ 132521 w 315402"/>
              <a:gd name="connsiteY3" fmla="*/ 917050 h 1958671"/>
              <a:gd name="connsiteX4" fmla="*/ 21203 w 315402"/>
              <a:gd name="connsiteY4" fmla="*/ 1362323 h 1958671"/>
              <a:gd name="connsiteX5" fmla="*/ 5301 w 315402"/>
              <a:gd name="connsiteY5" fmla="*/ 1958671 h 1958671"/>
              <a:gd name="connsiteX6" fmla="*/ 5301 w 315402"/>
              <a:gd name="connsiteY6" fmla="*/ 1958671 h 195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402" h="1958671">
                <a:moveTo>
                  <a:pt x="188181" y="10602"/>
                </a:moveTo>
                <a:cubicBezTo>
                  <a:pt x="223299" y="5301"/>
                  <a:pt x="258417" y="0"/>
                  <a:pt x="275645" y="50358"/>
                </a:cubicBezTo>
                <a:cubicBezTo>
                  <a:pt x="292873" y="100716"/>
                  <a:pt x="315402" y="168302"/>
                  <a:pt x="291548" y="312751"/>
                </a:cubicBezTo>
                <a:cubicBezTo>
                  <a:pt x="267694" y="457200"/>
                  <a:pt x="177578" y="742121"/>
                  <a:pt x="132521" y="917050"/>
                </a:cubicBezTo>
                <a:cubicBezTo>
                  <a:pt x="87464" y="1091979"/>
                  <a:pt x="42406" y="1188720"/>
                  <a:pt x="21203" y="1362323"/>
                </a:cubicBezTo>
                <a:cubicBezTo>
                  <a:pt x="0" y="1535926"/>
                  <a:pt x="5301" y="1958671"/>
                  <a:pt x="5301" y="1958671"/>
                </a:cubicBezTo>
                <a:lnTo>
                  <a:pt x="5301" y="1958671"/>
                </a:ln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3713259" y="3506525"/>
            <a:ext cx="642717" cy="570548"/>
          </a:xfrm>
          <a:custGeom>
            <a:avLst/>
            <a:gdLst>
              <a:gd name="connsiteX0" fmla="*/ 516835 w 516835"/>
              <a:gd name="connsiteY0" fmla="*/ 437322 h 437322"/>
              <a:gd name="connsiteX1" fmla="*/ 310101 w 516835"/>
              <a:gd name="connsiteY1" fmla="*/ 318052 h 437322"/>
              <a:gd name="connsiteX2" fmla="*/ 0 w 516835"/>
              <a:gd name="connsiteY2" fmla="*/ 0 h 4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835" h="437322">
                <a:moveTo>
                  <a:pt x="516835" y="437322"/>
                </a:moveTo>
                <a:cubicBezTo>
                  <a:pt x="456537" y="414130"/>
                  <a:pt x="396240" y="390939"/>
                  <a:pt x="310101" y="318052"/>
                </a:cubicBezTo>
                <a:cubicBezTo>
                  <a:pt x="223962" y="245165"/>
                  <a:pt x="111981" y="122582"/>
                  <a:pt x="0" y="0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1223648" y="3393016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>
            <a:off x="4427984" y="3176984"/>
            <a:ext cx="108000" cy="108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/>
          <p:cNvSpPr/>
          <p:nvPr/>
        </p:nvSpPr>
        <p:spPr>
          <a:xfrm>
            <a:off x="3275856" y="3356992"/>
            <a:ext cx="108000" cy="108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2483768" y="3140968"/>
            <a:ext cx="252000" cy="25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1331640" y="3501008"/>
            <a:ext cx="252000" cy="2520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570016" y="1805049"/>
            <a:ext cx="795646" cy="1353787"/>
          </a:xfrm>
          <a:custGeom>
            <a:avLst/>
            <a:gdLst>
              <a:gd name="connsiteX0" fmla="*/ 130628 w 795646"/>
              <a:gd name="connsiteY0" fmla="*/ 403761 h 1353787"/>
              <a:gd name="connsiteX1" fmla="*/ 0 w 795646"/>
              <a:gd name="connsiteY1" fmla="*/ 83128 h 1353787"/>
              <a:gd name="connsiteX2" fmla="*/ 106878 w 795646"/>
              <a:gd name="connsiteY2" fmla="*/ 0 h 1353787"/>
              <a:gd name="connsiteX3" fmla="*/ 356259 w 795646"/>
              <a:gd name="connsiteY3" fmla="*/ 225632 h 1353787"/>
              <a:gd name="connsiteX4" fmla="*/ 534389 w 795646"/>
              <a:gd name="connsiteY4" fmla="*/ 700645 h 1353787"/>
              <a:gd name="connsiteX5" fmla="*/ 795646 w 795646"/>
              <a:gd name="connsiteY5" fmla="*/ 1258785 h 1353787"/>
              <a:gd name="connsiteX6" fmla="*/ 665018 w 795646"/>
              <a:gd name="connsiteY6" fmla="*/ 1353787 h 1353787"/>
              <a:gd name="connsiteX7" fmla="*/ 427511 w 795646"/>
              <a:gd name="connsiteY7" fmla="*/ 1045029 h 1353787"/>
              <a:gd name="connsiteX8" fmla="*/ 190005 w 795646"/>
              <a:gd name="connsiteY8" fmla="*/ 510639 h 1353787"/>
              <a:gd name="connsiteX9" fmla="*/ 83127 w 795646"/>
              <a:gd name="connsiteY9" fmla="*/ 344385 h 1353787"/>
              <a:gd name="connsiteX10" fmla="*/ 83127 w 795646"/>
              <a:gd name="connsiteY10" fmla="*/ 344385 h 135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5646" h="1353787">
                <a:moveTo>
                  <a:pt x="130628" y="403761"/>
                </a:moveTo>
                <a:lnTo>
                  <a:pt x="0" y="83128"/>
                </a:lnTo>
                <a:lnTo>
                  <a:pt x="106878" y="0"/>
                </a:lnTo>
                <a:lnTo>
                  <a:pt x="356259" y="225632"/>
                </a:lnTo>
                <a:lnTo>
                  <a:pt x="534389" y="700645"/>
                </a:lnTo>
                <a:lnTo>
                  <a:pt x="795646" y="1258785"/>
                </a:lnTo>
                <a:lnTo>
                  <a:pt x="665018" y="1353787"/>
                </a:lnTo>
                <a:lnTo>
                  <a:pt x="427511" y="1045029"/>
                </a:lnTo>
                <a:lnTo>
                  <a:pt x="190005" y="510639"/>
                </a:lnTo>
                <a:lnTo>
                  <a:pt x="83127" y="344385"/>
                </a:lnTo>
                <a:lnTo>
                  <a:pt x="83127" y="344385"/>
                </a:ln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reeform 2" descr="20 %"/>
          <p:cNvSpPr>
            <a:spLocks/>
          </p:cNvSpPr>
          <p:nvPr/>
        </p:nvSpPr>
        <p:spPr bwMode="auto">
          <a:xfrm>
            <a:off x="3228181" y="3702472"/>
            <a:ext cx="3648075" cy="1382712"/>
          </a:xfrm>
          <a:custGeom>
            <a:avLst/>
            <a:gdLst/>
            <a:ahLst/>
            <a:cxnLst>
              <a:cxn ang="0">
                <a:pos x="551" y="0"/>
              </a:cxn>
              <a:cxn ang="0">
                <a:pos x="1853" y="138"/>
              </a:cxn>
              <a:cxn ang="0">
                <a:pos x="5744" y="751"/>
              </a:cxn>
              <a:cxn ang="0">
                <a:pos x="5729" y="2176"/>
              </a:cxn>
              <a:cxn ang="0">
                <a:pos x="413" y="2130"/>
              </a:cxn>
              <a:cxn ang="0">
                <a:pos x="46" y="1593"/>
              </a:cxn>
              <a:cxn ang="0">
                <a:pos x="0" y="598"/>
              </a:cxn>
              <a:cxn ang="0">
                <a:pos x="183" y="307"/>
              </a:cxn>
              <a:cxn ang="0">
                <a:pos x="551" y="0"/>
              </a:cxn>
            </a:cxnLst>
            <a:rect l="0" t="0" r="r" b="b"/>
            <a:pathLst>
              <a:path w="5744" h="2176">
                <a:moveTo>
                  <a:pt x="551" y="0"/>
                </a:moveTo>
                <a:lnTo>
                  <a:pt x="1853" y="138"/>
                </a:lnTo>
                <a:lnTo>
                  <a:pt x="5744" y="751"/>
                </a:lnTo>
                <a:lnTo>
                  <a:pt x="5729" y="2176"/>
                </a:lnTo>
                <a:lnTo>
                  <a:pt x="413" y="2130"/>
                </a:lnTo>
                <a:lnTo>
                  <a:pt x="46" y="1593"/>
                </a:lnTo>
                <a:lnTo>
                  <a:pt x="0" y="598"/>
                </a:lnTo>
                <a:lnTo>
                  <a:pt x="183" y="307"/>
                </a:lnTo>
                <a:lnTo>
                  <a:pt x="551" y="0"/>
                </a:lnTo>
                <a:close/>
              </a:path>
            </a:pathLst>
          </a:custGeom>
          <a:pattFill prst="pct20">
            <a:fgClr>
              <a:srgbClr val="548DD4">
                <a:alpha val="25000"/>
              </a:srgbClr>
            </a:fgClr>
            <a:bgClr>
              <a:srgbClr val="FFFFFF">
                <a:alpha val="25000"/>
              </a:srgbClr>
            </a:bgClr>
          </a:pattFill>
          <a:ln w="9525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Freeform 3" descr="20 %"/>
          <p:cNvSpPr>
            <a:spLocks/>
          </p:cNvSpPr>
          <p:nvPr/>
        </p:nvSpPr>
        <p:spPr bwMode="auto">
          <a:xfrm>
            <a:off x="395536" y="1484784"/>
            <a:ext cx="942975" cy="1681163"/>
          </a:xfrm>
          <a:custGeom>
            <a:avLst/>
            <a:gdLst/>
            <a:ahLst/>
            <a:cxnLst>
              <a:cxn ang="0">
                <a:pos x="0" y="429"/>
              </a:cxn>
              <a:cxn ang="0">
                <a:pos x="260" y="62"/>
              </a:cxn>
              <a:cxn ang="0">
                <a:pos x="643" y="0"/>
              </a:cxn>
              <a:cxn ang="0">
                <a:pos x="1057" y="0"/>
              </a:cxn>
              <a:cxn ang="0">
                <a:pos x="1425" y="644"/>
              </a:cxn>
              <a:cxn ang="0">
                <a:pos x="1486" y="1639"/>
              </a:cxn>
              <a:cxn ang="0">
                <a:pos x="1425" y="2421"/>
              </a:cxn>
              <a:cxn ang="0">
                <a:pos x="1072" y="2648"/>
              </a:cxn>
              <a:cxn ang="0">
                <a:pos x="551" y="1808"/>
              </a:cxn>
              <a:cxn ang="0">
                <a:pos x="383" y="751"/>
              </a:cxn>
              <a:cxn ang="0">
                <a:pos x="0" y="429"/>
              </a:cxn>
            </a:cxnLst>
            <a:rect l="0" t="0" r="r" b="b"/>
            <a:pathLst>
              <a:path w="1486" h="2648">
                <a:moveTo>
                  <a:pt x="0" y="429"/>
                </a:moveTo>
                <a:lnTo>
                  <a:pt x="260" y="62"/>
                </a:lnTo>
                <a:lnTo>
                  <a:pt x="643" y="0"/>
                </a:lnTo>
                <a:lnTo>
                  <a:pt x="1057" y="0"/>
                </a:lnTo>
                <a:lnTo>
                  <a:pt x="1425" y="644"/>
                </a:lnTo>
                <a:lnTo>
                  <a:pt x="1486" y="1639"/>
                </a:lnTo>
                <a:lnTo>
                  <a:pt x="1425" y="2421"/>
                </a:lnTo>
                <a:lnTo>
                  <a:pt x="1072" y="2648"/>
                </a:lnTo>
                <a:lnTo>
                  <a:pt x="551" y="1808"/>
                </a:lnTo>
                <a:lnTo>
                  <a:pt x="383" y="751"/>
                </a:lnTo>
                <a:lnTo>
                  <a:pt x="0" y="429"/>
                </a:lnTo>
                <a:close/>
              </a:path>
            </a:pathLst>
          </a:custGeom>
          <a:pattFill prst="pct20">
            <a:fgClr>
              <a:srgbClr val="548DD4">
                <a:alpha val="25000"/>
              </a:srgbClr>
            </a:fgClr>
            <a:bgClr>
              <a:srgbClr val="FFFFFF">
                <a:alpha val="25000"/>
              </a:srgbClr>
            </a:bgClr>
          </a:pattFill>
          <a:ln w="9525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510639" y="767937"/>
            <a:ext cx="6353299" cy="1555668"/>
          </a:xfrm>
          <a:custGeom>
            <a:avLst/>
            <a:gdLst>
              <a:gd name="connsiteX0" fmla="*/ 0 w 6353299"/>
              <a:gd name="connsiteY0" fmla="*/ 1428998 h 1555668"/>
              <a:gd name="connsiteX1" fmla="*/ 546265 w 6353299"/>
              <a:gd name="connsiteY1" fmla="*/ 1524001 h 1555668"/>
              <a:gd name="connsiteX2" fmla="*/ 997527 w 6353299"/>
              <a:gd name="connsiteY2" fmla="*/ 1238993 h 1555668"/>
              <a:gd name="connsiteX3" fmla="*/ 1175657 w 6353299"/>
              <a:gd name="connsiteY3" fmla="*/ 193964 h 1555668"/>
              <a:gd name="connsiteX4" fmla="*/ 6353299 w 6353299"/>
              <a:gd name="connsiteY4" fmla="*/ 75211 h 1555668"/>
              <a:gd name="connsiteX5" fmla="*/ 6353299 w 6353299"/>
              <a:gd name="connsiteY5" fmla="*/ 75211 h 155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299" h="1555668">
                <a:moveTo>
                  <a:pt x="0" y="1428998"/>
                </a:moveTo>
                <a:cubicBezTo>
                  <a:pt x="190005" y="1492333"/>
                  <a:pt x="380011" y="1555668"/>
                  <a:pt x="546265" y="1524001"/>
                </a:cubicBezTo>
                <a:cubicBezTo>
                  <a:pt x="712519" y="1492334"/>
                  <a:pt x="892628" y="1460666"/>
                  <a:pt x="997527" y="1238993"/>
                </a:cubicBezTo>
                <a:cubicBezTo>
                  <a:pt x="1102426" y="1017320"/>
                  <a:pt x="283028" y="387928"/>
                  <a:pt x="1175657" y="193964"/>
                </a:cubicBezTo>
                <a:cubicBezTo>
                  <a:pt x="2068286" y="0"/>
                  <a:pt x="6353299" y="75211"/>
                  <a:pt x="6353299" y="75211"/>
                </a:cubicBezTo>
                <a:lnTo>
                  <a:pt x="6353299" y="75211"/>
                </a:ln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1876301" y="4096987"/>
            <a:ext cx="819398" cy="11875"/>
          </a:xfrm>
          <a:custGeom>
            <a:avLst/>
            <a:gdLst>
              <a:gd name="connsiteX0" fmla="*/ 819398 w 819398"/>
              <a:gd name="connsiteY0" fmla="*/ 11875 h 11875"/>
              <a:gd name="connsiteX1" fmla="*/ 0 w 819398"/>
              <a:gd name="connsiteY1" fmla="*/ 0 h 11875"/>
              <a:gd name="connsiteX2" fmla="*/ 0 w 819398"/>
              <a:gd name="connsiteY2" fmla="*/ 0 h 11875"/>
              <a:gd name="connsiteX3" fmla="*/ 0 w 819398"/>
              <a:gd name="connsiteY3" fmla="*/ 0 h 1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398" h="11875">
                <a:moveTo>
                  <a:pt x="819398" y="1187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1547664" y="3645024"/>
            <a:ext cx="922404" cy="463838"/>
          </a:xfrm>
          <a:custGeom>
            <a:avLst/>
            <a:gdLst>
              <a:gd name="connsiteX0" fmla="*/ 961902 w 961902"/>
              <a:gd name="connsiteY0" fmla="*/ 486888 h 486888"/>
              <a:gd name="connsiteX1" fmla="*/ 558140 w 961902"/>
              <a:gd name="connsiteY1" fmla="*/ 178130 h 486888"/>
              <a:gd name="connsiteX2" fmla="*/ 0 w 961902"/>
              <a:gd name="connsiteY2" fmla="*/ 0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902" h="486888">
                <a:moveTo>
                  <a:pt x="961902" y="486888"/>
                </a:moveTo>
                <a:cubicBezTo>
                  <a:pt x="840179" y="373083"/>
                  <a:pt x="718457" y="259278"/>
                  <a:pt x="558140" y="178130"/>
                </a:cubicBezTo>
                <a:cubicBezTo>
                  <a:pt x="397823" y="96982"/>
                  <a:pt x="198911" y="48491"/>
                  <a:pt x="0" y="0"/>
                </a:cubicBezTo>
              </a:path>
            </a:pathLst>
          </a:cu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Arc plein 49"/>
          <p:cNvSpPr/>
          <p:nvPr/>
        </p:nvSpPr>
        <p:spPr>
          <a:xfrm rot="2302097">
            <a:off x="3758568" y="3120447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Arc plein 50"/>
          <p:cNvSpPr/>
          <p:nvPr/>
        </p:nvSpPr>
        <p:spPr>
          <a:xfrm rot="1155702">
            <a:off x="2679620" y="3539518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Arc plein 51"/>
          <p:cNvSpPr/>
          <p:nvPr/>
        </p:nvSpPr>
        <p:spPr>
          <a:xfrm rot="1370095">
            <a:off x="2680338" y="3681294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Arc plein 52"/>
          <p:cNvSpPr/>
          <p:nvPr/>
        </p:nvSpPr>
        <p:spPr>
          <a:xfrm rot="1453780">
            <a:off x="2518577" y="4475093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Arc plein 53"/>
          <p:cNvSpPr/>
          <p:nvPr/>
        </p:nvSpPr>
        <p:spPr>
          <a:xfrm rot="820624">
            <a:off x="2514297" y="4316591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Forme libre 56"/>
          <p:cNvSpPr/>
          <p:nvPr/>
        </p:nvSpPr>
        <p:spPr>
          <a:xfrm rot="19750540">
            <a:off x="2646465" y="3248545"/>
            <a:ext cx="259305" cy="110692"/>
          </a:xfrm>
          <a:custGeom>
            <a:avLst/>
            <a:gdLst>
              <a:gd name="connsiteX0" fmla="*/ 344385 w 344385"/>
              <a:gd name="connsiteY0" fmla="*/ 126669 h 245423"/>
              <a:gd name="connsiteX1" fmla="*/ 201881 w 344385"/>
              <a:gd name="connsiteY1" fmla="*/ 19792 h 245423"/>
              <a:gd name="connsiteX2" fmla="*/ 0 w 344385"/>
              <a:gd name="connsiteY2" fmla="*/ 245423 h 24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85" h="245423">
                <a:moveTo>
                  <a:pt x="344385" y="126669"/>
                </a:moveTo>
                <a:cubicBezTo>
                  <a:pt x="301831" y="63334"/>
                  <a:pt x="259278" y="0"/>
                  <a:pt x="201881" y="19792"/>
                </a:cubicBezTo>
                <a:cubicBezTo>
                  <a:pt x="144484" y="39584"/>
                  <a:pt x="72242" y="142503"/>
                  <a:pt x="0" y="245423"/>
                </a:cubicBezTo>
              </a:path>
            </a:pathLst>
          </a:custGeom>
          <a:ln w="3492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627800" y="3357008"/>
            <a:ext cx="144000" cy="1440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 rot="10010224">
            <a:off x="2777969" y="3952264"/>
            <a:ext cx="451454" cy="106271"/>
          </a:xfrm>
          <a:custGeom>
            <a:avLst/>
            <a:gdLst>
              <a:gd name="connsiteX0" fmla="*/ 344385 w 344385"/>
              <a:gd name="connsiteY0" fmla="*/ 126669 h 245423"/>
              <a:gd name="connsiteX1" fmla="*/ 201881 w 344385"/>
              <a:gd name="connsiteY1" fmla="*/ 19792 h 245423"/>
              <a:gd name="connsiteX2" fmla="*/ 0 w 344385"/>
              <a:gd name="connsiteY2" fmla="*/ 245423 h 24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85" h="245423">
                <a:moveTo>
                  <a:pt x="344385" y="126669"/>
                </a:moveTo>
                <a:cubicBezTo>
                  <a:pt x="301831" y="63334"/>
                  <a:pt x="259278" y="0"/>
                  <a:pt x="201881" y="19792"/>
                </a:cubicBezTo>
                <a:cubicBezTo>
                  <a:pt x="144484" y="39584"/>
                  <a:pt x="72242" y="142503"/>
                  <a:pt x="0" y="245423"/>
                </a:cubicBezTo>
              </a:path>
            </a:pathLst>
          </a:custGeom>
          <a:ln w="3492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 rot="10414752">
            <a:off x="2807172" y="3989696"/>
            <a:ext cx="937369" cy="685184"/>
          </a:xfrm>
          <a:custGeom>
            <a:avLst/>
            <a:gdLst>
              <a:gd name="connsiteX0" fmla="*/ 961902 w 961902"/>
              <a:gd name="connsiteY0" fmla="*/ 486888 h 486888"/>
              <a:gd name="connsiteX1" fmla="*/ 558140 w 961902"/>
              <a:gd name="connsiteY1" fmla="*/ 178130 h 486888"/>
              <a:gd name="connsiteX2" fmla="*/ 0 w 961902"/>
              <a:gd name="connsiteY2" fmla="*/ 0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902" h="486888">
                <a:moveTo>
                  <a:pt x="961902" y="486888"/>
                </a:moveTo>
                <a:cubicBezTo>
                  <a:pt x="840179" y="373083"/>
                  <a:pt x="718457" y="259278"/>
                  <a:pt x="558140" y="178130"/>
                </a:cubicBezTo>
                <a:cubicBezTo>
                  <a:pt x="397823" y="96982"/>
                  <a:pt x="198911" y="48491"/>
                  <a:pt x="0" y="0"/>
                </a:cubicBezTo>
              </a:path>
            </a:pathLst>
          </a:cu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491880" y="4509120"/>
            <a:ext cx="108000" cy="1080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203848" y="3861048"/>
            <a:ext cx="144000" cy="1440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 rot="20287211">
            <a:off x="2104223" y="4409562"/>
            <a:ext cx="576064" cy="216024"/>
          </a:xfrm>
          <a:custGeom>
            <a:avLst/>
            <a:gdLst>
              <a:gd name="connsiteX0" fmla="*/ 344385 w 344385"/>
              <a:gd name="connsiteY0" fmla="*/ 126669 h 245423"/>
              <a:gd name="connsiteX1" fmla="*/ 201881 w 344385"/>
              <a:gd name="connsiteY1" fmla="*/ 19792 h 245423"/>
              <a:gd name="connsiteX2" fmla="*/ 0 w 344385"/>
              <a:gd name="connsiteY2" fmla="*/ 245423 h 24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85" h="245423">
                <a:moveTo>
                  <a:pt x="344385" y="126669"/>
                </a:moveTo>
                <a:cubicBezTo>
                  <a:pt x="301831" y="63334"/>
                  <a:pt x="259278" y="0"/>
                  <a:pt x="201881" y="19792"/>
                </a:cubicBezTo>
                <a:cubicBezTo>
                  <a:pt x="144484" y="39584"/>
                  <a:pt x="72242" y="142503"/>
                  <a:pt x="0" y="245423"/>
                </a:cubicBezTo>
              </a:path>
            </a:pathLst>
          </a:cu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c plein 55"/>
          <p:cNvSpPr/>
          <p:nvPr/>
        </p:nvSpPr>
        <p:spPr>
          <a:xfrm rot="829267">
            <a:off x="2569850" y="4172796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Arc plein 54"/>
          <p:cNvSpPr/>
          <p:nvPr/>
        </p:nvSpPr>
        <p:spPr>
          <a:xfrm rot="729682">
            <a:off x="2640528" y="3954192"/>
            <a:ext cx="216000" cy="144000"/>
          </a:xfrm>
          <a:prstGeom prst="block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Flèche droite 59"/>
          <p:cNvSpPr/>
          <p:nvPr/>
        </p:nvSpPr>
        <p:spPr>
          <a:xfrm>
            <a:off x="539552" y="3140968"/>
            <a:ext cx="576000" cy="3600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265671" y="667265"/>
            <a:ext cx="834080" cy="3354859"/>
          </a:xfrm>
          <a:custGeom>
            <a:avLst/>
            <a:gdLst>
              <a:gd name="connsiteX0" fmla="*/ 203886 w 834080"/>
              <a:gd name="connsiteY0" fmla="*/ 0 h 3354859"/>
              <a:gd name="connsiteX1" fmla="*/ 6178 w 834080"/>
              <a:gd name="connsiteY1" fmla="*/ 1050324 h 3354859"/>
              <a:gd name="connsiteX2" fmla="*/ 166815 w 834080"/>
              <a:gd name="connsiteY2" fmla="*/ 2903838 h 3354859"/>
              <a:gd name="connsiteX3" fmla="*/ 549875 w 834080"/>
              <a:gd name="connsiteY3" fmla="*/ 3323967 h 3354859"/>
              <a:gd name="connsiteX4" fmla="*/ 834080 w 834080"/>
              <a:gd name="connsiteY4" fmla="*/ 3089189 h 335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080" h="3354859">
                <a:moveTo>
                  <a:pt x="203886" y="0"/>
                </a:moveTo>
                <a:cubicBezTo>
                  <a:pt x="108121" y="283175"/>
                  <a:pt x="12357" y="566351"/>
                  <a:pt x="6178" y="1050324"/>
                </a:cubicBezTo>
                <a:cubicBezTo>
                  <a:pt x="0" y="1534297"/>
                  <a:pt x="76199" y="2524898"/>
                  <a:pt x="166815" y="2903838"/>
                </a:cubicBezTo>
                <a:cubicBezTo>
                  <a:pt x="257431" y="3282778"/>
                  <a:pt x="438664" y="3293075"/>
                  <a:pt x="549875" y="3323967"/>
                </a:cubicBezTo>
                <a:cubicBezTo>
                  <a:pt x="661086" y="3354859"/>
                  <a:pt x="747583" y="3222024"/>
                  <a:pt x="834080" y="3089189"/>
                </a:cubicBezTo>
              </a:path>
            </a:pathLst>
          </a:custGeom>
          <a:ln w="38100">
            <a:solidFill>
              <a:srgbClr val="00B0F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/>
          <p:nvPr/>
        </p:nvSpPr>
        <p:spPr>
          <a:xfrm>
            <a:off x="2817341" y="667265"/>
            <a:ext cx="1297459" cy="2397211"/>
          </a:xfrm>
          <a:custGeom>
            <a:avLst/>
            <a:gdLst>
              <a:gd name="connsiteX0" fmla="*/ 1297459 w 1297459"/>
              <a:gd name="connsiteY0" fmla="*/ 0 h 2397211"/>
              <a:gd name="connsiteX1" fmla="*/ 1013254 w 1297459"/>
              <a:gd name="connsiteY1" fmla="*/ 877330 h 2397211"/>
              <a:gd name="connsiteX2" fmla="*/ 0 w 1297459"/>
              <a:gd name="connsiteY2" fmla="*/ 2397211 h 239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7459" h="2397211">
                <a:moveTo>
                  <a:pt x="1297459" y="0"/>
                </a:moveTo>
                <a:cubicBezTo>
                  <a:pt x="1263478" y="238897"/>
                  <a:pt x="1229497" y="477795"/>
                  <a:pt x="1013254" y="877330"/>
                </a:cubicBezTo>
                <a:cubicBezTo>
                  <a:pt x="797011" y="1276865"/>
                  <a:pt x="398505" y="1837038"/>
                  <a:pt x="0" y="2397211"/>
                </a:cubicBezTo>
              </a:path>
            </a:pathLst>
          </a:custGeom>
          <a:ln w="38100">
            <a:solidFill>
              <a:srgbClr val="00B0F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 rot="21384222" flipH="1">
            <a:off x="4237599" y="644437"/>
            <a:ext cx="855819" cy="3140317"/>
          </a:xfrm>
          <a:custGeom>
            <a:avLst/>
            <a:gdLst>
              <a:gd name="connsiteX0" fmla="*/ 1297459 w 1297459"/>
              <a:gd name="connsiteY0" fmla="*/ 0 h 2397211"/>
              <a:gd name="connsiteX1" fmla="*/ 1013254 w 1297459"/>
              <a:gd name="connsiteY1" fmla="*/ 877330 h 2397211"/>
              <a:gd name="connsiteX2" fmla="*/ 0 w 1297459"/>
              <a:gd name="connsiteY2" fmla="*/ 2397211 h 239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7459" h="2397211">
                <a:moveTo>
                  <a:pt x="1297459" y="0"/>
                </a:moveTo>
                <a:cubicBezTo>
                  <a:pt x="1263478" y="238897"/>
                  <a:pt x="1229497" y="477795"/>
                  <a:pt x="1013254" y="877330"/>
                </a:cubicBezTo>
                <a:cubicBezTo>
                  <a:pt x="797011" y="1276865"/>
                  <a:pt x="398505" y="1837038"/>
                  <a:pt x="0" y="2397211"/>
                </a:cubicBezTo>
              </a:path>
            </a:pathLst>
          </a:custGeom>
          <a:ln w="38100">
            <a:solidFill>
              <a:srgbClr val="00B0F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067944" y="1916832"/>
            <a:ext cx="144000" cy="1440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156192" y="2636928"/>
            <a:ext cx="144000" cy="1440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0" y="5013176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I. Une région marquée par l’aridité</a:t>
            </a:r>
            <a:endParaRPr lang="fr-FR" sz="11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2952328" y="5013176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II. Satisfaire les besoins  en eau pour …</a:t>
            </a:r>
            <a:endParaRPr lang="fr-FR" sz="110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5976664" y="5013176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III. Faire face à la pénurie…</a:t>
            </a:r>
            <a:endParaRPr lang="fr-FR" sz="11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152400" y="5157192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</a:t>
            </a:r>
            <a:r>
              <a:rPr lang="fr-FR" sz="1100" u="sng" dirty="0" smtClean="0"/>
              <a:t>L’inégalité des apports en eau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70" name="Rectangle 69"/>
          <p:cNvSpPr/>
          <p:nvPr/>
        </p:nvSpPr>
        <p:spPr>
          <a:xfrm>
            <a:off x="35496" y="5481248"/>
            <a:ext cx="360000" cy="180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orme libre 70"/>
          <p:cNvSpPr/>
          <p:nvPr/>
        </p:nvSpPr>
        <p:spPr>
          <a:xfrm>
            <a:off x="71536" y="5913280"/>
            <a:ext cx="324000" cy="36000"/>
          </a:xfrm>
          <a:custGeom>
            <a:avLst/>
            <a:gdLst>
              <a:gd name="connsiteX0" fmla="*/ 0 w 408562"/>
              <a:gd name="connsiteY0" fmla="*/ 0 h 50259"/>
              <a:gd name="connsiteX1" fmla="*/ 291830 w 408562"/>
              <a:gd name="connsiteY1" fmla="*/ 48638 h 50259"/>
              <a:gd name="connsiteX2" fmla="*/ 408562 w 408562"/>
              <a:gd name="connsiteY2" fmla="*/ 9728 h 5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562" h="50259">
                <a:moveTo>
                  <a:pt x="0" y="0"/>
                </a:moveTo>
                <a:cubicBezTo>
                  <a:pt x="111868" y="23508"/>
                  <a:pt x="223736" y="47017"/>
                  <a:pt x="291830" y="48638"/>
                </a:cubicBezTo>
                <a:cubicBezTo>
                  <a:pt x="359924" y="50259"/>
                  <a:pt x="384243" y="29993"/>
                  <a:pt x="408562" y="9728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107504" y="5975702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</a:t>
            </a:r>
            <a:r>
              <a:rPr lang="fr-FR" sz="1100" u="sng" dirty="0" smtClean="0"/>
              <a:t>Un eau douce rare et précieuse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75" name="Forme libre 74"/>
          <p:cNvSpPr/>
          <p:nvPr/>
        </p:nvSpPr>
        <p:spPr>
          <a:xfrm>
            <a:off x="82684" y="6299315"/>
            <a:ext cx="288000" cy="154021"/>
          </a:xfrm>
          <a:custGeom>
            <a:avLst/>
            <a:gdLst>
              <a:gd name="connsiteX0" fmla="*/ 0 w 272375"/>
              <a:gd name="connsiteY0" fmla="*/ 154021 h 154021"/>
              <a:gd name="connsiteX1" fmla="*/ 145915 w 272375"/>
              <a:gd name="connsiteY1" fmla="*/ 22698 h 154021"/>
              <a:gd name="connsiteX2" fmla="*/ 272375 w 272375"/>
              <a:gd name="connsiteY2" fmla="*/ 17834 h 1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375" h="154021">
                <a:moveTo>
                  <a:pt x="0" y="154021"/>
                </a:moveTo>
                <a:cubicBezTo>
                  <a:pt x="50259" y="99708"/>
                  <a:pt x="100519" y="45396"/>
                  <a:pt x="145915" y="22698"/>
                </a:cubicBezTo>
                <a:cubicBezTo>
                  <a:pt x="191311" y="0"/>
                  <a:pt x="231843" y="8917"/>
                  <a:pt x="272375" y="17834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3" descr="20 %"/>
          <p:cNvSpPr>
            <a:spLocks noChangeArrowheads="1"/>
          </p:cNvSpPr>
          <p:nvPr/>
        </p:nvSpPr>
        <p:spPr bwMode="auto">
          <a:xfrm>
            <a:off x="35496" y="6597352"/>
            <a:ext cx="360363" cy="179388"/>
          </a:xfrm>
          <a:prstGeom prst="rect">
            <a:avLst/>
          </a:prstGeom>
          <a:pattFill prst="pct20">
            <a:fgClr>
              <a:srgbClr val="00B0F0"/>
            </a:fgClr>
            <a:bgClr>
              <a:srgbClr val="FFFFFF"/>
            </a:bgClr>
          </a:patt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395536" y="5301208"/>
            <a:ext cx="2592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Région aride et semi-aride</a:t>
            </a:r>
            <a:r>
              <a:rPr lang="fr-FR" sz="1050" dirty="0" smtClean="0">
                <a:cs typeface="Times New Roman" pitchFamily="18" charset="0"/>
              </a:rPr>
              <a:t>, présence de grands déserts (Mohave, Sonora…)</a:t>
            </a:r>
            <a:endParaRPr lang="fr-FR" sz="1050" dirty="0">
              <a:cs typeface="Times New Roman" pitchFamily="18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95536" y="566124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Limite sud</a:t>
            </a:r>
            <a:r>
              <a:rPr lang="fr-FR" sz="1050" dirty="0" smtClean="0"/>
              <a:t> des  territoires ayant un apport en eau supérieur à leur consommation.</a:t>
            </a:r>
            <a:endParaRPr lang="fr-FR" sz="1050" dirty="0"/>
          </a:p>
        </p:txBody>
      </p:sp>
      <p:sp>
        <p:nvSpPr>
          <p:cNvPr id="79" name="ZoneTexte 78"/>
          <p:cNvSpPr txBox="1"/>
          <p:nvPr/>
        </p:nvSpPr>
        <p:spPr>
          <a:xfrm>
            <a:off x="395536" y="6109846"/>
            <a:ext cx="26642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Colorado et autres cours d’eau, </a:t>
            </a:r>
            <a:r>
              <a:rPr lang="fr-FR" sz="1050" dirty="0" smtClean="0"/>
              <a:t>principale ressource  en eau douce.</a:t>
            </a:r>
            <a:endParaRPr lang="fr-FR" sz="1050" dirty="0"/>
          </a:p>
        </p:txBody>
      </p:sp>
      <p:sp>
        <p:nvSpPr>
          <p:cNvPr id="80" name="ZoneTexte 79"/>
          <p:cNvSpPr txBox="1"/>
          <p:nvPr/>
        </p:nvSpPr>
        <p:spPr>
          <a:xfrm>
            <a:off x="395536" y="6442502"/>
            <a:ext cx="24482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Grands aquifères </a:t>
            </a:r>
            <a:r>
              <a:rPr lang="fr-FR" sz="1050" dirty="0" smtClean="0"/>
              <a:t>surexploités dont le  renouvellement en eau déficitaire.</a:t>
            </a:r>
            <a:endParaRPr lang="fr-FR" sz="1050" dirty="0"/>
          </a:p>
        </p:txBody>
      </p:sp>
      <p:cxnSp>
        <p:nvCxnSpPr>
          <p:cNvPr id="82" name="Connecteur droit 81"/>
          <p:cNvCxnSpPr/>
          <p:nvPr/>
        </p:nvCxnSpPr>
        <p:spPr>
          <a:xfrm>
            <a:off x="2987824" y="5589240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ZoneTexte 82"/>
          <p:cNvSpPr txBox="1"/>
          <p:nvPr/>
        </p:nvSpPr>
        <p:spPr>
          <a:xfrm>
            <a:off x="3024336" y="5157192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</a:t>
            </a:r>
            <a:r>
              <a:rPr lang="fr-FR" sz="1100" u="sng" dirty="0" smtClean="0"/>
              <a:t>L’ agriculture irriguée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987824" y="5615662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</a:t>
            </a:r>
            <a:r>
              <a:rPr lang="fr-FR" sz="1100" u="sng" dirty="0" smtClean="0"/>
              <a:t>De grands centres urbains face à une eau rare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85" name="ZoneTexte 84"/>
          <p:cNvSpPr txBox="1"/>
          <p:nvPr/>
        </p:nvSpPr>
        <p:spPr>
          <a:xfrm>
            <a:off x="2987824" y="6263734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3. </a:t>
            </a:r>
            <a:r>
              <a:rPr lang="fr-FR" sz="1100" u="sng" dirty="0" smtClean="0"/>
              <a:t>Le tourisme, une activité  en essor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120680" y="5157192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</a:t>
            </a:r>
            <a:r>
              <a:rPr lang="fr-FR" sz="1100" u="sng" dirty="0" smtClean="0"/>
              <a:t>Grâce à l’aménagement du Colorado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87" name="ZoneTexte 86"/>
          <p:cNvSpPr txBox="1"/>
          <p:nvPr/>
        </p:nvSpPr>
        <p:spPr>
          <a:xfrm>
            <a:off x="6120680" y="5589240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</a:t>
            </a:r>
            <a:r>
              <a:rPr lang="fr-FR" sz="1100" u="sng" dirty="0" smtClean="0"/>
              <a:t>Grâce à des transferts d’eau douce.</a:t>
            </a:r>
            <a:endParaRPr lang="fr-FR" sz="1100" dirty="0"/>
          </a:p>
        </p:txBody>
      </p:sp>
      <p:sp>
        <p:nvSpPr>
          <p:cNvPr id="88" name="ZoneTexte 87"/>
          <p:cNvSpPr txBox="1"/>
          <p:nvPr/>
        </p:nvSpPr>
        <p:spPr>
          <a:xfrm>
            <a:off x="6156176" y="6309320"/>
            <a:ext cx="334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3. </a:t>
            </a:r>
            <a:r>
              <a:rPr lang="fr-FR" sz="1100" u="sng" dirty="0" smtClean="0"/>
              <a:t>Grâce à des systèmes modernes mais coûteux.</a:t>
            </a:r>
            <a:endParaRPr lang="fr-FR" sz="1100" dirty="0"/>
          </a:p>
        </p:txBody>
      </p:sp>
      <p:sp>
        <p:nvSpPr>
          <p:cNvPr id="89" name="Forme libre 88"/>
          <p:cNvSpPr/>
          <p:nvPr/>
        </p:nvSpPr>
        <p:spPr>
          <a:xfrm>
            <a:off x="6228185" y="5445224"/>
            <a:ext cx="144015" cy="72008"/>
          </a:xfrm>
          <a:custGeom>
            <a:avLst/>
            <a:gdLst>
              <a:gd name="connsiteX0" fmla="*/ 0 w 126459"/>
              <a:gd name="connsiteY0" fmla="*/ 0 h 77821"/>
              <a:gd name="connsiteX1" fmla="*/ 82685 w 126459"/>
              <a:gd name="connsiteY1" fmla="*/ 19455 h 77821"/>
              <a:gd name="connsiteX2" fmla="*/ 126459 w 126459"/>
              <a:gd name="connsiteY2" fmla="*/ 77821 h 7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459" h="77821">
                <a:moveTo>
                  <a:pt x="0" y="0"/>
                </a:moveTo>
                <a:cubicBezTo>
                  <a:pt x="30804" y="3242"/>
                  <a:pt x="61609" y="6485"/>
                  <a:pt x="82685" y="19455"/>
                </a:cubicBezTo>
                <a:cubicBezTo>
                  <a:pt x="103761" y="32425"/>
                  <a:pt x="115110" y="55123"/>
                  <a:pt x="126459" y="7782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orme libre 89"/>
          <p:cNvSpPr/>
          <p:nvPr/>
        </p:nvSpPr>
        <p:spPr>
          <a:xfrm>
            <a:off x="6156208" y="5877272"/>
            <a:ext cx="288000" cy="36000"/>
          </a:xfrm>
          <a:custGeom>
            <a:avLst/>
            <a:gdLst>
              <a:gd name="connsiteX0" fmla="*/ 0 w 223736"/>
              <a:gd name="connsiteY0" fmla="*/ 8917 h 96466"/>
              <a:gd name="connsiteX1" fmla="*/ 72957 w 223736"/>
              <a:gd name="connsiteY1" fmla="*/ 4053 h 96466"/>
              <a:gd name="connsiteX2" fmla="*/ 165370 w 223736"/>
              <a:gd name="connsiteY2" fmla="*/ 33236 h 96466"/>
              <a:gd name="connsiteX3" fmla="*/ 223736 w 223736"/>
              <a:gd name="connsiteY3" fmla="*/ 96466 h 9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736" h="96466">
                <a:moveTo>
                  <a:pt x="0" y="8917"/>
                </a:moveTo>
                <a:cubicBezTo>
                  <a:pt x="22697" y="4458"/>
                  <a:pt x="45395" y="0"/>
                  <a:pt x="72957" y="4053"/>
                </a:cubicBezTo>
                <a:cubicBezTo>
                  <a:pt x="100519" y="8106"/>
                  <a:pt x="140240" y="17834"/>
                  <a:pt x="165370" y="33236"/>
                </a:cubicBezTo>
                <a:cubicBezTo>
                  <a:pt x="190500" y="48638"/>
                  <a:pt x="207118" y="72552"/>
                  <a:pt x="223736" y="96466"/>
                </a:cubicBezTo>
              </a:path>
            </a:pathLst>
          </a:custGeom>
          <a:ln w="28575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Forme libre 90"/>
          <p:cNvSpPr/>
          <p:nvPr/>
        </p:nvSpPr>
        <p:spPr>
          <a:xfrm>
            <a:off x="6156176" y="6165304"/>
            <a:ext cx="288000" cy="45719"/>
          </a:xfrm>
          <a:custGeom>
            <a:avLst/>
            <a:gdLst>
              <a:gd name="connsiteX0" fmla="*/ 0 w 223736"/>
              <a:gd name="connsiteY0" fmla="*/ 8917 h 96466"/>
              <a:gd name="connsiteX1" fmla="*/ 72957 w 223736"/>
              <a:gd name="connsiteY1" fmla="*/ 4053 h 96466"/>
              <a:gd name="connsiteX2" fmla="*/ 165370 w 223736"/>
              <a:gd name="connsiteY2" fmla="*/ 33236 h 96466"/>
              <a:gd name="connsiteX3" fmla="*/ 223736 w 223736"/>
              <a:gd name="connsiteY3" fmla="*/ 96466 h 9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736" h="96466">
                <a:moveTo>
                  <a:pt x="0" y="8917"/>
                </a:moveTo>
                <a:cubicBezTo>
                  <a:pt x="22697" y="4458"/>
                  <a:pt x="45395" y="0"/>
                  <a:pt x="72957" y="4053"/>
                </a:cubicBezTo>
                <a:cubicBezTo>
                  <a:pt x="100519" y="8106"/>
                  <a:pt x="140240" y="17834"/>
                  <a:pt x="165370" y="33236"/>
                </a:cubicBezTo>
                <a:cubicBezTo>
                  <a:pt x="190500" y="48638"/>
                  <a:pt x="207118" y="72552"/>
                  <a:pt x="223736" y="96466"/>
                </a:cubicBezTo>
              </a:path>
            </a:pathLst>
          </a:custGeom>
          <a:ln w="28575">
            <a:solidFill>
              <a:srgbClr val="00B0F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Flèche droite 91"/>
          <p:cNvSpPr/>
          <p:nvPr/>
        </p:nvSpPr>
        <p:spPr>
          <a:xfrm>
            <a:off x="6228216" y="6597352"/>
            <a:ext cx="288000" cy="1440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Triangle isocèle 92"/>
          <p:cNvSpPr/>
          <p:nvPr/>
        </p:nvSpPr>
        <p:spPr>
          <a:xfrm>
            <a:off x="2987824" y="6453336"/>
            <a:ext cx="252000" cy="25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Triangle isocèle 93"/>
          <p:cNvSpPr/>
          <p:nvPr/>
        </p:nvSpPr>
        <p:spPr>
          <a:xfrm>
            <a:off x="3347864" y="6597352"/>
            <a:ext cx="108000" cy="108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2987824" y="6669360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+             -</a:t>
            </a:r>
            <a:endParaRPr lang="fr-FR" sz="800" b="1" dirty="0"/>
          </a:p>
        </p:txBody>
      </p:sp>
      <p:sp>
        <p:nvSpPr>
          <p:cNvPr id="96" name="Rectangle 95"/>
          <p:cNvSpPr/>
          <p:nvPr/>
        </p:nvSpPr>
        <p:spPr>
          <a:xfrm>
            <a:off x="2987824" y="6093296"/>
            <a:ext cx="5148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b="1" dirty="0" smtClean="0"/>
              <a:t>+           -</a:t>
            </a:r>
            <a:endParaRPr lang="fr-FR" sz="800" b="1" dirty="0"/>
          </a:p>
        </p:txBody>
      </p:sp>
      <p:sp>
        <p:nvSpPr>
          <p:cNvPr id="97" name="Ellipse 96"/>
          <p:cNvSpPr/>
          <p:nvPr/>
        </p:nvSpPr>
        <p:spPr>
          <a:xfrm>
            <a:off x="3059832" y="5877272"/>
            <a:ext cx="252000" cy="2520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3347864" y="5985296"/>
            <a:ext cx="108000" cy="1080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0" name="Connecteur droit avec flèche 99"/>
          <p:cNvCxnSpPr/>
          <p:nvPr/>
        </p:nvCxnSpPr>
        <p:spPr>
          <a:xfrm>
            <a:off x="3203848" y="6813376"/>
            <a:ext cx="14401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/>
          <p:nvPr/>
        </p:nvCxnSpPr>
        <p:spPr>
          <a:xfrm>
            <a:off x="3203848" y="6165304"/>
            <a:ext cx="14401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059832" y="5409240"/>
            <a:ext cx="360000" cy="1800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3419872" y="5301208"/>
            <a:ext cx="25202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Agriculture intensive </a:t>
            </a:r>
            <a:r>
              <a:rPr lang="fr-FR" sz="1050" dirty="0" smtClean="0">
                <a:cs typeface="Times New Roman" pitchFamily="18" charset="0"/>
              </a:rPr>
              <a:t>consommant jusqu’à 60% de l’eau disponible (Imperial Valley…)</a:t>
            </a:r>
            <a:endParaRPr lang="fr-FR" sz="1050" dirty="0">
              <a:cs typeface="Times New Roman" pitchFamily="18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6012160" y="5589240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3419872" y="5805265"/>
            <a:ext cx="2736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Agglomération</a:t>
            </a:r>
            <a:r>
              <a:rPr lang="fr-FR" sz="1050" dirty="0" smtClean="0">
                <a:cs typeface="Times New Roman" pitchFamily="18" charset="0"/>
              </a:rPr>
              <a:t> de 1 à 12 M d’habitants, faible ressource, forte consommation (piscine, climatisation, industrie) </a:t>
            </a:r>
            <a:endParaRPr lang="fr-FR" sz="1050" dirty="0">
              <a:cs typeface="Times New Roman" pitchFamily="18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3419872" y="6453336"/>
            <a:ext cx="25118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cs typeface="Times New Roman" pitchFamily="18" charset="0"/>
              </a:rPr>
              <a:t>Forte consommation « </a:t>
            </a:r>
            <a:r>
              <a:rPr lang="fr-FR" sz="1050" b="1" dirty="0" smtClean="0">
                <a:cs typeface="Times New Roman" pitchFamily="18" charset="0"/>
              </a:rPr>
              <a:t>d’eau décorative</a:t>
            </a:r>
            <a:r>
              <a:rPr lang="fr-FR" sz="1050" dirty="0" smtClean="0">
                <a:cs typeface="Times New Roman" pitchFamily="18" charset="0"/>
              </a:rPr>
              <a:t> » liée à l’hôtellerie et aux loisirs. </a:t>
            </a:r>
            <a:endParaRPr lang="fr-FR" sz="1050" dirty="0">
              <a:cs typeface="Times New Roman" pitchFamily="18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6372200" y="5301208"/>
            <a:ext cx="2771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Grands barrages </a:t>
            </a:r>
            <a:r>
              <a:rPr lang="fr-FR" sz="1050" dirty="0" smtClean="0">
                <a:cs typeface="Times New Roman" pitchFamily="18" charset="0"/>
              </a:rPr>
              <a:t>hydroélectriques </a:t>
            </a:r>
            <a:r>
              <a:rPr lang="fr-FR" sz="1050" dirty="0" smtClean="0">
                <a:cs typeface="Times New Roman" pitchFamily="18" charset="0"/>
              </a:rPr>
              <a:t>créant de vastes lacs </a:t>
            </a:r>
            <a:r>
              <a:rPr lang="fr-FR" sz="1050" dirty="0" smtClean="0">
                <a:cs typeface="Times New Roman" pitchFamily="18" charset="0"/>
              </a:rPr>
              <a:t>artificiels </a:t>
            </a:r>
            <a:r>
              <a:rPr lang="fr-FR" sz="1050" dirty="0" smtClean="0">
                <a:cs typeface="Times New Roman" pitchFamily="18" charset="0"/>
              </a:rPr>
              <a:t>(Lac Mead, lac Powell).</a:t>
            </a:r>
            <a:endParaRPr lang="fr-FR" sz="1050" dirty="0">
              <a:cs typeface="Times New Roman" pitchFamily="18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6524600" y="5733257"/>
            <a:ext cx="2771800" cy="657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Canaux</a:t>
            </a:r>
            <a:r>
              <a:rPr lang="fr-FR" sz="1050" dirty="0" smtClean="0">
                <a:cs typeface="Times New Roman" pitchFamily="18" charset="0"/>
              </a:rPr>
              <a:t> permettant l’approvisionnement des villes et des vallées agricoles.</a:t>
            </a:r>
          </a:p>
          <a:p>
            <a:pPr>
              <a:lnSpc>
                <a:spcPct val="150000"/>
              </a:lnSpc>
            </a:pPr>
            <a:endParaRPr lang="fr-FR" sz="1050" dirty="0">
              <a:cs typeface="Times New Roman" pitchFamily="18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516216" y="6021288"/>
            <a:ext cx="2771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Projets de transfert </a:t>
            </a:r>
            <a:r>
              <a:rPr lang="fr-FR" sz="1050" dirty="0" smtClean="0">
                <a:cs typeface="Times New Roman" pitchFamily="18" charset="0"/>
              </a:rPr>
              <a:t>depuis le Canada  et le </a:t>
            </a:r>
            <a:r>
              <a:rPr lang="fr-FR" sz="1050" dirty="0" smtClean="0">
                <a:cs typeface="Times New Roman" pitchFamily="18" charset="0"/>
              </a:rPr>
              <a:t>nord-ouest </a:t>
            </a:r>
            <a:r>
              <a:rPr lang="fr-FR" sz="1050" dirty="0" smtClean="0">
                <a:cs typeface="Times New Roman" pitchFamily="18" charset="0"/>
              </a:rPr>
              <a:t>des Etats –Unis.</a:t>
            </a:r>
            <a:endParaRPr lang="fr-FR" sz="1050" dirty="0">
              <a:cs typeface="Times New Roman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6524600" y="6487452"/>
            <a:ext cx="277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cs typeface="Times New Roman" pitchFamily="18" charset="0"/>
              </a:rPr>
              <a:t>Dessalement</a:t>
            </a:r>
            <a:r>
              <a:rPr lang="fr-FR" sz="1050" dirty="0" smtClean="0">
                <a:cs typeface="Times New Roman" pitchFamily="18" charset="0"/>
              </a:rPr>
              <a:t> de l’eau de mer et des lacs salés.</a:t>
            </a:r>
            <a:endParaRPr lang="fr-FR" sz="1050" dirty="0">
              <a:cs typeface="Times New Roman" pitchFamily="18" charset="0"/>
            </a:endParaRPr>
          </a:p>
        </p:txBody>
      </p:sp>
      <p:sp>
        <p:nvSpPr>
          <p:cNvPr id="113" name="Flèche droite 112"/>
          <p:cNvSpPr/>
          <p:nvPr/>
        </p:nvSpPr>
        <p:spPr>
          <a:xfrm>
            <a:off x="3923944" y="1916832"/>
            <a:ext cx="144000" cy="720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Forme libre 113"/>
          <p:cNvSpPr/>
          <p:nvPr/>
        </p:nvSpPr>
        <p:spPr>
          <a:xfrm rot="14610557">
            <a:off x="628749" y="2391636"/>
            <a:ext cx="1435499" cy="605063"/>
          </a:xfrm>
          <a:custGeom>
            <a:avLst/>
            <a:gdLst>
              <a:gd name="connsiteX0" fmla="*/ 961902 w 961902"/>
              <a:gd name="connsiteY0" fmla="*/ 486888 h 486888"/>
              <a:gd name="connsiteX1" fmla="*/ 558140 w 961902"/>
              <a:gd name="connsiteY1" fmla="*/ 178130 h 486888"/>
              <a:gd name="connsiteX2" fmla="*/ 0 w 961902"/>
              <a:gd name="connsiteY2" fmla="*/ 0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902" h="486888">
                <a:moveTo>
                  <a:pt x="961902" y="486888"/>
                </a:moveTo>
                <a:cubicBezTo>
                  <a:pt x="840179" y="373083"/>
                  <a:pt x="718457" y="259278"/>
                  <a:pt x="558140" y="178130"/>
                </a:cubicBezTo>
                <a:cubicBezTo>
                  <a:pt x="397823" y="96982"/>
                  <a:pt x="198911" y="48491"/>
                  <a:pt x="0" y="0"/>
                </a:cubicBezTo>
              </a:path>
            </a:pathLst>
          </a:cu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Flèche droite 114"/>
          <p:cNvSpPr/>
          <p:nvPr/>
        </p:nvSpPr>
        <p:spPr>
          <a:xfrm>
            <a:off x="1691680" y="3861048"/>
            <a:ext cx="144000" cy="720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>
            <a:off x="2001346" y="4581128"/>
            <a:ext cx="163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MEXIQUE</a:t>
            </a:r>
            <a:endParaRPr lang="fr-FR" sz="1400" b="1" dirty="0"/>
          </a:p>
        </p:txBody>
      </p:sp>
      <p:sp>
        <p:nvSpPr>
          <p:cNvPr id="117" name="ZoneTexte 116"/>
          <p:cNvSpPr txBox="1"/>
          <p:nvPr/>
        </p:nvSpPr>
        <p:spPr>
          <a:xfrm>
            <a:off x="5508104" y="3573016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NOUVEAU</a:t>
            </a:r>
          </a:p>
          <a:p>
            <a:r>
              <a:rPr lang="fr-FR" sz="1100" b="1" dirty="0" smtClean="0"/>
              <a:t>MEXIQUE</a:t>
            </a:r>
            <a:endParaRPr lang="fr-FR" sz="1100" b="1" dirty="0"/>
          </a:p>
        </p:txBody>
      </p:sp>
      <p:sp>
        <p:nvSpPr>
          <p:cNvPr id="118" name="ZoneTexte 117"/>
          <p:cNvSpPr txBox="1"/>
          <p:nvPr/>
        </p:nvSpPr>
        <p:spPr>
          <a:xfrm>
            <a:off x="5580112" y="2924944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COLORADO</a:t>
            </a:r>
            <a:endParaRPr lang="fr-FR" sz="1100" b="1" dirty="0"/>
          </a:p>
        </p:txBody>
      </p:sp>
      <p:sp>
        <p:nvSpPr>
          <p:cNvPr id="119" name="ZoneTexte 118"/>
          <p:cNvSpPr txBox="1"/>
          <p:nvPr/>
        </p:nvSpPr>
        <p:spPr>
          <a:xfrm>
            <a:off x="3923928" y="335699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ARIZONA</a:t>
            </a:r>
            <a:endParaRPr lang="fr-FR" sz="1100" b="1" dirty="0"/>
          </a:p>
        </p:txBody>
      </p:sp>
      <p:sp>
        <p:nvSpPr>
          <p:cNvPr id="120" name="ZoneTexte 119"/>
          <p:cNvSpPr txBox="1"/>
          <p:nvPr/>
        </p:nvSpPr>
        <p:spPr>
          <a:xfrm>
            <a:off x="3563888" y="2492896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UTAH</a:t>
            </a:r>
            <a:endParaRPr lang="fr-FR" sz="1100" b="1" dirty="0"/>
          </a:p>
        </p:txBody>
      </p:sp>
      <p:sp>
        <p:nvSpPr>
          <p:cNvPr id="121" name="ZoneTexte 120"/>
          <p:cNvSpPr txBox="1"/>
          <p:nvPr/>
        </p:nvSpPr>
        <p:spPr>
          <a:xfrm>
            <a:off x="2195736" y="227687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NEVADA</a:t>
            </a:r>
            <a:endParaRPr lang="fr-FR" sz="1100" b="1" dirty="0"/>
          </a:p>
        </p:txBody>
      </p:sp>
      <p:sp>
        <p:nvSpPr>
          <p:cNvPr id="122" name="ZoneTexte 121"/>
          <p:cNvSpPr txBox="1"/>
          <p:nvPr/>
        </p:nvSpPr>
        <p:spPr>
          <a:xfrm>
            <a:off x="467544" y="90872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CALIFORNIE</a:t>
            </a:r>
            <a:endParaRPr lang="fr-FR" sz="1100" b="1" dirty="0"/>
          </a:p>
        </p:txBody>
      </p:sp>
      <p:sp>
        <p:nvSpPr>
          <p:cNvPr id="123" name="ZoneTexte 122"/>
          <p:cNvSpPr txBox="1"/>
          <p:nvPr/>
        </p:nvSpPr>
        <p:spPr>
          <a:xfrm>
            <a:off x="3419872" y="4293096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Tucson</a:t>
            </a:r>
            <a:endParaRPr lang="fr-FR" sz="11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1331640" y="328498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Los Angeles</a:t>
            </a:r>
            <a:endParaRPr lang="fr-FR" sz="11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3563888" y="206084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Salt Lake City </a:t>
            </a:r>
            <a:endParaRPr lang="fr-FR" sz="1100" b="1" dirty="0"/>
          </a:p>
        </p:txBody>
      </p:sp>
      <p:sp>
        <p:nvSpPr>
          <p:cNvPr id="126" name="ZoneTexte 125"/>
          <p:cNvSpPr txBox="1"/>
          <p:nvPr/>
        </p:nvSpPr>
        <p:spPr>
          <a:xfrm>
            <a:off x="1043608" y="4005064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San Diego</a:t>
            </a:r>
            <a:endParaRPr lang="fr-FR" sz="1100" b="1" dirty="0"/>
          </a:p>
        </p:txBody>
      </p:sp>
      <p:sp>
        <p:nvSpPr>
          <p:cNvPr id="127" name="ZoneTexte 126"/>
          <p:cNvSpPr txBox="1"/>
          <p:nvPr/>
        </p:nvSpPr>
        <p:spPr>
          <a:xfrm>
            <a:off x="2555776" y="299695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Las Vegas</a:t>
            </a:r>
            <a:endParaRPr lang="fr-FR" sz="1100" b="1" dirty="0"/>
          </a:p>
        </p:txBody>
      </p:sp>
      <p:sp>
        <p:nvSpPr>
          <p:cNvPr id="128" name="ZoneTexte 127"/>
          <p:cNvSpPr txBox="1"/>
          <p:nvPr/>
        </p:nvSpPr>
        <p:spPr>
          <a:xfrm>
            <a:off x="475928" y="163718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San Francisco</a:t>
            </a:r>
            <a:endParaRPr lang="fr-FR" sz="1100" b="1" dirty="0"/>
          </a:p>
        </p:txBody>
      </p:sp>
      <p:sp>
        <p:nvSpPr>
          <p:cNvPr id="129" name="ZoneTexte 128"/>
          <p:cNvSpPr txBox="1"/>
          <p:nvPr/>
        </p:nvSpPr>
        <p:spPr>
          <a:xfrm>
            <a:off x="3275856" y="386104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Phoenix</a:t>
            </a:r>
            <a:endParaRPr lang="fr-FR" sz="1100" b="1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156176" y="2447310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Denvers</a:t>
            </a:r>
            <a:endParaRPr lang="fr-FR" sz="1100" b="1" dirty="0"/>
          </a:p>
        </p:txBody>
      </p:sp>
      <p:sp>
        <p:nvSpPr>
          <p:cNvPr id="131" name="ZoneTexte 130"/>
          <p:cNvSpPr txBox="1"/>
          <p:nvPr/>
        </p:nvSpPr>
        <p:spPr>
          <a:xfrm rot="20556720">
            <a:off x="4932040" y="234888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0070C0"/>
                </a:solidFill>
              </a:rPr>
              <a:t>Colorado</a:t>
            </a:r>
            <a:endParaRPr lang="fr-FR" sz="1100" b="1" dirty="0">
              <a:solidFill>
                <a:srgbClr val="0070C0"/>
              </a:solidFill>
            </a:endParaRPr>
          </a:p>
        </p:txBody>
      </p:sp>
      <p:sp>
        <p:nvSpPr>
          <p:cNvPr id="132" name="ZoneTexte 131"/>
          <p:cNvSpPr txBox="1"/>
          <p:nvPr/>
        </p:nvSpPr>
        <p:spPr>
          <a:xfrm rot="5666874">
            <a:off x="4846821" y="460296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0070C0"/>
                </a:solidFill>
              </a:rPr>
              <a:t>Rio Grande</a:t>
            </a:r>
            <a:endParaRPr lang="fr-FR" sz="1100" b="1" dirty="0">
              <a:solidFill>
                <a:srgbClr val="0070C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979712" y="39330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Imperial Valley</a:t>
            </a:r>
            <a:endParaRPr lang="fr-FR" sz="1000" dirty="0"/>
          </a:p>
        </p:txBody>
      </p:sp>
      <p:sp>
        <p:nvSpPr>
          <p:cNvPr id="136" name="ZoneTexte 135"/>
          <p:cNvSpPr txBox="1"/>
          <p:nvPr/>
        </p:nvSpPr>
        <p:spPr>
          <a:xfrm>
            <a:off x="827584" y="234888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San Joaquim Valley</a:t>
            </a:r>
            <a:endParaRPr lang="fr-FR" sz="10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2987824" y="3182779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Grand Canyon </a:t>
            </a:r>
            <a:endParaRPr lang="fr-FR" sz="10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3995936" y="2966755"/>
            <a:ext cx="1287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Monument Valley</a:t>
            </a:r>
            <a:endParaRPr lang="fr-FR" sz="10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179512" y="4509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PACIFIQUE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107504" y="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L’EAU DANS LE S-W DES EU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41" grpId="0" animBg="1"/>
      <p:bldP spid="29" grpId="0" animBg="1"/>
      <p:bldP spid="32" grpId="0" animBg="1"/>
      <p:bldP spid="24" grpId="0" animBg="1"/>
      <p:bldP spid="28" grpId="0" animBg="1"/>
      <p:bldP spid="30" grpId="0" animBg="1"/>
      <p:bldP spid="23" grpId="0" animBg="1"/>
      <p:bldP spid="33" grpId="0" animBg="1"/>
      <p:bldP spid="36" grpId="0" animBg="1"/>
      <p:bldP spid="2" grpId="0" animBg="1"/>
      <p:bldP spid="1027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 animBg="1"/>
      <p:bldP spid="34" grpId="0" animBg="1"/>
      <p:bldP spid="59" grpId="0" animBg="1"/>
      <p:bldP spid="58" grpId="0" animBg="1"/>
      <p:bldP spid="31" grpId="0" animBg="1"/>
      <p:bldP spid="37" grpId="0" animBg="1"/>
      <p:bldP spid="49" grpId="0" animBg="1"/>
      <p:bldP spid="56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7" grpId="0"/>
      <p:bldP spid="78" grpId="0"/>
      <p:bldP spid="79" grpId="0"/>
      <p:bldP spid="80" grpId="0"/>
      <p:bldP spid="105" grpId="0"/>
      <p:bldP spid="107" grpId="0"/>
      <p:bldP spid="108" grpId="0"/>
      <p:bldP spid="109" grpId="0"/>
      <p:bldP spid="110" grpId="0"/>
      <p:bldP spid="111" grpId="0"/>
      <p:bldP spid="112" grpId="0"/>
      <p:bldP spid="113" grpId="0" animBg="1"/>
      <p:bldP spid="114" grpId="0" animBg="1"/>
      <p:bldP spid="115" grpId="0" animBg="1"/>
      <p:bldP spid="116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5" grpId="0"/>
      <p:bldP spid="136" grpId="0"/>
      <p:bldP spid="137" grpId="0"/>
      <p:bldP spid="1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277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L’eau dans le S-O des Etats-Unis</dc:title>
  <dc:creator>TESSON</dc:creator>
  <cp:lastModifiedBy>TESSON</cp:lastModifiedBy>
  <cp:revision>22</cp:revision>
  <dcterms:created xsi:type="dcterms:W3CDTF">2012-11-11T15:50:59Z</dcterms:created>
  <dcterms:modified xsi:type="dcterms:W3CDTF">2012-12-10T14:14:52Z</dcterms:modified>
</cp:coreProperties>
</file>