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2" autoAdjust="0"/>
  </p:normalViewPr>
  <p:slideViewPr>
    <p:cSldViewPr>
      <p:cViewPr>
        <p:scale>
          <a:sx n="98" d="100"/>
          <a:sy n="98" d="100"/>
        </p:scale>
        <p:origin x="-78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9ECC-ED42-47B5-A827-2F3461A7558B}" type="datetimeFigureOut">
              <a:rPr lang="fr-FR" smtClean="0"/>
              <a:pPr/>
              <a:t>01/11/2013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E1D7-C093-4663-B4BA-D3DC2345E3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785" t="17774" r="6670" b="5091"/>
          <a:stretch>
            <a:fillRect/>
          </a:stretch>
        </p:blipFill>
        <p:spPr bwMode="auto">
          <a:xfrm>
            <a:off x="1403648" y="1052736"/>
            <a:ext cx="6624736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>
            <a:off x="539552" y="476671"/>
            <a:ext cx="8352928" cy="5976665"/>
          </a:xfrm>
          <a:custGeom>
            <a:avLst/>
            <a:gdLst>
              <a:gd name="connsiteX0" fmla="*/ 3076833 w 9008076"/>
              <a:gd name="connsiteY0" fmla="*/ 12357 h 6845643"/>
              <a:gd name="connsiteX1" fmla="*/ 1890584 w 9008076"/>
              <a:gd name="connsiteY1" fmla="*/ 0 h 6845643"/>
              <a:gd name="connsiteX2" fmla="*/ 185352 w 9008076"/>
              <a:gd name="connsiteY2" fmla="*/ 407773 h 6845643"/>
              <a:gd name="connsiteX3" fmla="*/ 12357 w 9008076"/>
              <a:gd name="connsiteY3" fmla="*/ 1272746 h 6845643"/>
              <a:gd name="connsiteX4" fmla="*/ 0 w 9008076"/>
              <a:gd name="connsiteY4" fmla="*/ 4312508 h 6845643"/>
              <a:gd name="connsiteX5" fmla="*/ 469557 w 9008076"/>
              <a:gd name="connsiteY5" fmla="*/ 6351373 h 6845643"/>
              <a:gd name="connsiteX6" fmla="*/ 3286898 w 9008076"/>
              <a:gd name="connsiteY6" fmla="*/ 6845643 h 6845643"/>
              <a:gd name="connsiteX7" fmla="*/ 5758249 w 9008076"/>
              <a:gd name="connsiteY7" fmla="*/ 6820930 h 6845643"/>
              <a:gd name="connsiteX8" fmla="*/ 8464379 w 9008076"/>
              <a:gd name="connsiteY8" fmla="*/ 6598508 h 6845643"/>
              <a:gd name="connsiteX9" fmla="*/ 8822725 w 9008076"/>
              <a:gd name="connsiteY9" fmla="*/ 5807676 h 6845643"/>
              <a:gd name="connsiteX10" fmla="*/ 9008076 w 9008076"/>
              <a:gd name="connsiteY10" fmla="*/ 4250724 h 6845643"/>
              <a:gd name="connsiteX11" fmla="*/ 8971006 w 9008076"/>
              <a:gd name="connsiteY11" fmla="*/ 2001795 h 6845643"/>
              <a:gd name="connsiteX12" fmla="*/ 8279027 w 9008076"/>
              <a:gd name="connsiteY12" fmla="*/ 296562 h 6845643"/>
              <a:gd name="connsiteX13" fmla="*/ 7376984 w 9008076"/>
              <a:gd name="connsiteY13" fmla="*/ 61784 h 6845643"/>
              <a:gd name="connsiteX14" fmla="*/ 4893276 w 9008076"/>
              <a:gd name="connsiteY14" fmla="*/ 0 h 6845643"/>
              <a:gd name="connsiteX15" fmla="*/ 3076833 w 9008076"/>
              <a:gd name="connsiteY15" fmla="*/ 12357 h 684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08076" h="6845643">
                <a:moveTo>
                  <a:pt x="3076833" y="12357"/>
                </a:moveTo>
                <a:lnTo>
                  <a:pt x="1890584" y="0"/>
                </a:lnTo>
                <a:lnTo>
                  <a:pt x="185352" y="407773"/>
                </a:lnTo>
                <a:lnTo>
                  <a:pt x="12357" y="1272746"/>
                </a:lnTo>
                <a:lnTo>
                  <a:pt x="0" y="4312508"/>
                </a:lnTo>
                <a:lnTo>
                  <a:pt x="469557" y="6351373"/>
                </a:lnTo>
                <a:lnTo>
                  <a:pt x="3286898" y="6845643"/>
                </a:lnTo>
                <a:lnTo>
                  <a:pt x="5758249" y="6820930"/>
                </a:lnTo>
                <a:lnTo>
                  <a:pt x="8464379" y="6598508"/>
                </a:lnTo>
                <a:lnTo>
                  <a:pt x="8822725" y="5807676"/>
                </a:lnTo>
                <a:lnTo>
                  <a:pt x="9008076" y="4250724"/>
                </a:lnTo>
                <a:lnTo>
                  <a:pt x="8971006" y="2001795"/>
                </a:lnTo>
                <a:lnTo>
                  <a:pt x="8279027" y="296562"/>
                </a:lnTo>
                <a:lnTo>
                  <a:pt x="7376984" y="61784"/>
                </a:lnTo>
                <a:lnTo>
                  <a:pt x="4893276" y="0"/>
                </a:lnTo>
                <a:lnTo>
                  <a:pt x="3076833" y="12357"/>
                </a:lnTo>
                <a:close/>
              </a:path>
            </a:pathLst>
          </a:cu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835696" y="980728"/>
            <a:ext cx="5616624" cy="48245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851920" y="2924944"/>
            <a:ext cx="1656184" cy="1440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/>
          <p:cNvSpPr/>
          <p:nvPr/>
        </p:nvSpPr>
        <p:spPr>
          <a:xfrm>
            <a:off x="4499992" y="3645024"/>
            <a:ext cx="288032" cy="36004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851920" y="2924944"/>
            <a:ext cx="165618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835696" y="980728"/>
            <a:ext cx="5616624" cy="48245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4499992" y="0"/>
            <a:ext cx="432048" cy="295232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6200000">
            <a:off x="1709936" y="1575049"/>
            <a:ext cx="432048" cy="385192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rot="10800000">
            <a:off x="4499992" y="4365104"/>
            <a:ext cx="432048" cy="249289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http://www.londraweb.com/londra_tax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1714500" cy="1714500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3491880" y="36450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Buckingham</a:t>
            </a:r>
          </a:p>
          <a:p>
            <a:r>
              <a:rPr lang="fr-FR" sz="1400" b="1" dirty="0" smtClean="0"/>
              <a:t>Westminster</a:t>
            </a:r>
            <a:endParaRPr lang="fr-FR" sz="1400" b="1" dirty="0"/>
          </a:p>
        </p:txBody>
      </p:sp>
      <p:grpSp>
        <p:nvGrpSpPr>
          <p:cNvPr id="36" name="Groupe 35"/>
          <p:cNvGrpSpPr/>
          <p:nvPr/>
        </p:nvGrpSpPr>
        <p:grpSpPr>
          <a:xfrm>
            <a:off x="6084168" y="2060848"/>
            <a:ext cx="648000" cy="739825"/>
            <a:chOff x="6084168" y="2060848"/>
            <a:chExt cx="648000" cy="739825"/>
          </a:xfrm>
        </p:grpSpPr>
        <p:sp>
          <p:nvSpPr>
            <p:cNvPr id="24" name="Triangle isocèle 23"/>
            <p:cNvSpPr/>
            <p:nvPr/>
          </p:nvSpPr>
          <p:spPr>
            <a:xfrm>
              <a:off x="6084168" y="2060848"/>
              <a:ext cx="648000" cy="72008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156176" y="249289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J.O.</a:t>
              </a:r>
              <a:endParaRPr lang="fr-FR" sz="1400" b="1" dirty="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3995936" y="31409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CENTRAL </a:t>
            </a:r>
          </a:p>
          <a:p>
            <a:r>
              <a:rPr lang="fr-FR" sz="1400" b="1" dirty="0" smtClean="0"/>
              <a:t>LONDON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699792" y="18448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INNER  </a:t>
            </a:r>
          </a:p>
          <a:p>
            <a:r>
              <a:rPr lang="fr-FR" sz="1400" b="1" dirty="0" smtClean="0"/>
              <a:t>LONDON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475656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GREATER </a:t>
            </a:r>
          </a:p>
          <a:p>
            <a:r>
              <a:rPr lang="fr-FR" sz="1400" b="1" dirty="0" smtClean="0"/>
              <a:t>LONDON</a:t>
            </a:r>
            <a:endParaRPr lang="fr-FR" sz="1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423920" y="260648"/>
            <a:ext cx="75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 25</a:t>
            </a:r>
            <a:endParaRPr lang="fr-FR" sz="1400" b="1" dirty="0"/>
          </a:p>
        </p:txBody>
      </p:sp>
      <p:pic>
        <p:nvPicPr>
          <p:cNvPr id="32" name="Picture 5" descr="C:\Documents and Settings\VT\Local Settings\Temporary Internet Files\Content.IE5\WXANODQR\MC9002932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396243" cy="360000"/>
          </a:xfrm>
          <a:prstGeom prst="rect">
            <a:avLst/>
          </a:prstGeom>
          <a:noFill/>
        </p:spPr>
      </p:pic>
      <p:pic>
        <p:nvPicPr>
          <p:cNvPr id="33" name="Picture 5" descr="C:\Documents and Settings\VT\Local Settings\Temporary Internet Files\Content.IE5\WXANODQR\MC9002932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373216"/>
            <a:ext cx="396243" cy="360000"/>
          </a:xfrm>
          <a:prstGeom prst="rect">
            <a:avLst/>
          </a:prstGeom>
          <a:noFill/>
        </p:spPr>
      </p:pic>
      <p:pic>
        <p:nvPicPr>
          <p:cNvPr id="34" name="Picture 5" descr="C:\Documents and Settings\VT\Local Settings\Temporary Internet Files\Content.IE5\WXANODQR\MC9002932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498000"/>
            <a:ext cx="396243" cy="360000"/>
          </a:xfrm>
          <a:prstGeom prst="rect">
            <a:avLst/>
          </a:prstGeom>
          <a:noFill/>
        </p:spPr>
      </p:pic>
      <p:pic>
        <p:nvPicPr>
          <p:cNvPr id="35" name="Picture 5" descr="C:\Documents and Settings\VT\Local Settings\Temporary Internet Files\Content.IE5\WXANODQR\MC9002932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6243" cy="360000"/>
          </a:xfrm>
          <a:prstGeom prst="rect">
            <a:avLst/>
          </a:prstGeom>
          <a:noFill/>
        </p:spPr>
      </p:pic>
      <p:sp>
        <p:nvSpPr>
          <p:cNvPr id="6" name="Triangle isocèle 5"/>
          <p:cNvSpPr/>
          <p:nvPr/>
        </p:nvSpPr>
        <p:spPr>
          <a:xfrm>
            <a:off x="4860032" y="3212976"/>
            <a:ext cx="324000" cy="4320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788024" y="32849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City</a:t>
            </a:r>
            <a:endParaRPr lang="fr-FR" sz="1400" b="1" dirty="0"/>
          </a:p>
        </p:txBody>
      </p:sp>
      <p:sp>
        <p:nvSpPr>
          <p:cNvPr id="5" name="Triangle isocèle 4"/>
          <p:cNvSpPr/>
          <p:nvPr/>
        </p:nvSpPr>
        <p:spPr>
          <a:xfrm>
            <a:off x="5076056" y="2780928"/>
            <a:ext cx="288032" cy="36004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148064" y="27809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Techcity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6660232" y="59492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A406</a:t>
            </a:r>
            <a:endParaRPr lang="fr-FR" sz="12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7308304" y="380007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Tamise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11560" y="1166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OU</a:t>
            </a:r>
            <a:r>
              <a:rPr lang="fr-FR" sz="1400" b="1" dirty="0" smtClean="0"/>
              <a:t>TER </a:t>
            </a:r>
            <a:endParaRPr lang="fr-FR" sz="1400" b="1" dirty="0" smtClean="0"/>
          </a:p>
          <a:p>
            <a:r>
              <a:rPr lang="fr-FR" sz="1400" b="1" dirty="0" smtClean="0"/>
              <a:t>LONDON</a:t>
            </a:r>
            <a:endParaRPr lang="fr-FR" sz="1400" b="1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043609" y="3573016"/>
            <a:ext cx="7848872" cy="1512168"/>
            <a:chOff x="286439" y="3573016"/>
            <a:chExt cx="8801158" cy="1562680"/>
          </a:xfrm>
        </p:grpSpPr>
        <p:sp>
          <p:nvSpPr>
            <p:cNvPr id="38" name="Forme libre 37"/>
            <p:cNvSpPr/>
            <p:nvPr/>
          </p:nvSpPr>
          <p:spPr>
            <a:xfrm>
              <a:off x="286439" y="3675962"/>
              <a:ext cx="8173993" cy="1459734"/>
            </a:xfrm>
            <a:custGeom>
              <a:avLst/>
              <a:gdLst>
                <a:gd name="connsiteX0" fmla="*/ 0 w 8196549"/>
                <a:gd name="connsiteY0" fmla="*/ 1292645 h 1459734"/>
                <a:gd name="connsiteX1" fmla="*/ 396607 w 8196549"/>
                <a:gd name="connsiteY1" fmla="*/ 1204510 h 1459734"/>
                <a:gd name="connsiteX2" fmla="*/ 605927 w 8196549"/>
                <a:gd name="connsiteY2" fmla="*/ 1083325 h 1459734"/>
                <a:gd name="connsiteX3" fmla="*/ 760163 w 8196549"/>
                <a:gd name="connsiteY3" fmla="*/ 796886 h 1459734"/>
                <a:gd name="connsiteX4" fmla="*/ 1068636 w 8196549"/>
                <a:gd name="connsiteY4" fmla="*/ 708751 h 1459734"/>
                <a:gd name="connsiteX5" fmla="*/ 1255922 w 8196549"/>
                <a:gd name="connsiteY5" fmla="*/ 940105 h 1459734"/>
                <a:gd name="connsiteX6" fmla="*/ 1299990 w 8196549"/>
                <a:gd name="connsiteY6" fmla="*/ 1138409 h 1459734"/>
                <a:gd name="connsiteX7" fmla="*/ 1487277 w 8196549"/>
                <a:gd name="connsiteY7" fmla="*/ 1226544 h 1459734"/>
                <a:gd name="connsiteX8" fmla="*/ 1685580 w 8196549"/>
                <a:gd name="connsiteY8" fmla="*/ 1149426 h 1459734"/>
                <a:gd name="connsiteX9" fmla="*/ 1707614 w 8196549"/>
                <a:gd name="connsiteY9" fmla="*/ 885021 h 1459734"/>
                <a:gd name="connsiteX10" fmla="*/ 1894901 w 8196549"/>
                <a:gd name="connsiteY10" fmla="*/ 653667 h 1459734"/>
                <a:gd name="connsiteX11" fmla="*/ 2126255 w 8196549"/>
                <a:gd name="connsiteY11" fmla="*/ 631633 h 1459734"/>
                <a:gd name="connsiteX12" fmla="*/ 2225407 w 8196549"/>
                <a:gd name="connsiteY12" fmla="*/ 907055 h 1459734"/>
                <a:gd name="connsiteX13" fmla="*/ 2225407 w 8196549"/>
                <a:gd name="connsiteY13" fmla="*/ 1127392 h 1459734"/>
                <a:gd name="connsiteX14" fmla="*/ 2412694 w 8196549"/>
                <a:gd name="connsiteY14" fmla="*/ 1314679 h 1459734"/>
                <a:gd name="connsiteX15" fmla="*/ 2710149 w 8196549"/>
                <a:gd name="connsiteY15" fmla="*/ 1446881 h 1459734"/>
                <a:gd name="connsiteX16" fmla="*/ 2996588 w 8196549"/>
                <a:gd name="connsiteY16" fmla="*/ 1391797 h 1459734"/>
                <a:gd name="connsiteX17" fmla="*/ 3139807 w 8196549"/>
                <a:gd name="connsiteY17" fmla="*/ 1138409 h 1459734"/>
                <a:gd name="connsiteX18" fmla="*/ 3216925 w 8196549"/>
                <a:gd name="connsiteY18" fmla="*/ 918072 h 1459734"/>
                <a:gd name="connsiteX19" fmla="*/ 3690650 w 8196549"/>
                <a:gd name="connsiteY19" fmla="*/ 774852 h 1459734"/>
                <a:gd name="connsiteX20" fmla="*/ 3922004 w 8196549"/>
                <a:gd name="connsiteY20" fmla="*/ 807903 h 1459734"/>
                <a:gd name="connsiteX21" fmla="*/ 4043190 w 8196549"/>
                <a:gd name="connsiteY21" fmla="*/ 829937 h 1459734"/>
                <a:gd name="connsiteX22" fmla="*/ 4208443 w 8196549"/>
                <a:gd name="connsiteY22" fmla="*/ 686718 h 1459734"/>
                <a:gd name="connsiteX23" fmla="*/ 4241494 w 8196549"/>
                <a:gd name="connsiteY23" fmla="*/ 411296 h 1459734"/>
                <a:gd name="connsiteX24" fmla="*/ 4318612 w 8196549"/>
                <a:gd name="connsiteY24" fmla="*/ 69773 h 1459734"/>
                <a:gd name="connsiteX25" fmla="*/ 4616067 w 8196549"/>
                <a:gd name="connsiteY25" fmla="*/ 3672 h 1459734"/>
                <a:gd name="connsiteX26" fmla="*/ 5100809 w 8196549"/>
                <a:gd name="connsiteY26" fmla="*/ 91807 h 1459734"/>
                <a:gd name="connsiteX27" fmla="*/ 5409281 w 8196549"/>
                <a:gd name="connsiteY27" fmla="*/ 246043 h 1459734"/>
                <a:gd name="connsiteX28" fmla="*/ 5596568 w 8196549"/>
                <a:gd name="connsiteY28" fmla="*/ 190958 h 1459734"/>
                <a:gd name="connsiteX29" fmla="*/ 5750804 w 8196549"/>
                <a:gd name="connsiteY29" fmla="*/ 36722 h 1459734"/>
                <a:gd name="connsiteX30" fmla="*/ 6081310 w 8196549"/>
                <a:gd name="connsiteY30" fmla="*/ 80790 h 1459734"/>
                <a:gd name="connsiteX31" fmla="*/ 6037243 w 8196549"/>
                <a:gd name="connsiteY31" fmla="*/ 433330 h 1459734"/>
                <a:gd name="connsiteX32" fmla="*/ 6125378 w 8196549"/>
                <a:gd name="connsiteY32" fmla="*/ 653667 h 1459734"/>
                <a:gd name="connsiteX33" fmla="*/ 6334698 w 8196549"/>
                <a:gd name="connsiteY33" fmla="*/ 785869 h 1459734"/>
                <a:gd name="connsiteX34" fmla="*/ 6555036 w 8196549"/>
                <a:gd name="connsiteY34" fmla="*/ 730785 h 1459734"/>
                <a:gd name="connsiteX35" fmla="*/ 6621137 w 8196549"/>
                <a:gd name="connsiteY35" fmla="*/ 400279 h 1459734"/>
                <a:gd name="connsiteX36" fmla="*/ 6533002 w 8196549"/>
                <a:gd name="connsiteY36" fmla="*/ 235026 h 1459734"/>
                <a:gd name="connsiteX37" fmla="*/ 6676221 w 8196549"/>
                <a:gd name="connsiteY37" fmla="*/ 80790 h 1459734"/>
                <a:gd name="connsiteX38" fmla="*/ 6896559 w 8196549"/>
                <a:gd name="connsiteY38" fmla="*/ 235026 h 1459734"/>
                <a:gd name="connsiteX39" fmla="*/ 7028761 w 8196549"/>
                <a:gd name="connsiteY39" fmla="*/ 411296 h 1459734"/>
                <a:gd name="connsiteX40" fmla="*/ 7381301 w 8196549"/>
                <a:gd name="connsiteY40" fmla="*/ 400279 h 1459734"/>
                <a:gd name="connsiteX41" fmla="*/ 7810959 w 8196549"/>
                <a:gd name="connsiteY41" fmla="*/ 389262 h 1459734"/>
                <a:gd name="connsiteX42" fmla="*/ 8196549 w 8196549"/>
                <a:gd name="connsiteY42" fmla="*/ 201975 h 145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196549" h="1459734">
                  <a:moveTo>
                    <a:pt x="0" y="1292645"/>
                  </a:moveTo>
                  <a:cubicBezTo>
                    <a:pt x="147809" y="1266021"/>
                    <a:pt x="295619" y="1239397"/>
                    <a:pt x="396607" y="1204510"/>
                  </a:cubicBezTo>
                  <a:cubicBezTo>
                    <a:pt x="497595" y="1169623"/>
                    <a:pt x="545334" y="1151262"/>
                    <a:pt x="605927" y="1083325"/>
                  </a:cubicBezTo>
                  <a:cubicBezTo>
                    <a:pt x="666520" y="1015388"/>
                    <a:pt x="683045" y="859315"/>
                    <a:pt x="760163" y="796886"/>
                  </a:cubicBezTo>
                  <a:cubicBezTo>
                    <a:pt x="837281" y="734457"/>
                    <a:pt x="986010" y="684881"/>
                    <a:pt x="1068636" y="708751"/>
                  </a:cubicBezTo>
                  <a:cubicBezTo>
                    <a:pt x="1151262" y="732621"/>
                    <a:pt x="1217363" y="868495"/>
                    <a:pt x="1255922" y="940105"/>
                  </a:cubicBezTo>
                  <a:cubicBezTo>
                    <a:pt x="1294481" y="1011715"/>
                    <a:pt x="1261431" y="1090669"/>
                    <a:pt x="1299990" y="1138409"/>
                  </a:cubicBezTo>
                  <a:cubicBezTo>
                    <a:pt x="1338549" y="1186149"/>
                    <a:pt x="1423012" y="1224708"/>
                    <a:pt x="1487277" y="1226544"/>
                  </a:cubicBezTo>
                  <a:cubicBezTo>
                    <a:pt x="1551542" y="1228380"/>
                    <a:pt x="1648857" y="1206346"/>
                    <a:pt x="1685580" y="1149426"/>
                  </a:cubicBezTo>
                  <a:cubicBezTo>
                    <a:pt x="1722303" y="1092506"/>
                    <a:pt x="1672727" y="967647"/>
                    <a:pt x="1707614" y="885021"/>
                  </a:cubicBezTo>
                  <a:cubicBezTo>
                    <a:pt x="1742501" y="802395"/>
                    <a:pt x="1825128" y="695898"/>
                    <a:pt x="1894901" y="653667"/>
                  </a:cubicBezTo>
                  <a:cubicBezTo>
                    <a:pt x="1964674" y="611436"/>
                    <a:pt x="2071171" y="589402"/>
                    <a:pt x="2126255" y="631633"/>
                  </a:cubicBezTo>
                  <a:cubicBezTo>
                    <a:pt x="2181339" y="673864"/>
                    <a:pt x="2208882" y="824429"/>
                    <a:pt x="2225407" y="907055"/>
                  </a:cubicBezTo>
                  <a:cubicBezTo>
                    <a:pt x="2241932" y="989681"/>
                    <a:pt x="2194193" y="1059455"/>
                    <a:pt x="2225407" y="1127392"/>
                  </a:cubicBezTo>
                  <a:cubicBezTo>
                    <a:pt x="2256621" y="1195329"/>
                    <a:pt x="2331904" y="1261431"/>
                    <a:pt x="2412694" y="1314679"/>
                  </a:cubicBezTo>
                  <a:cubicBezTo>
                    <a:pt x="2493484" y="1367927"/>
                    <a:pt x="2612833" y="1434028"/>
                    <a:pt x="2710149" y="1446881"/>
                  </a:cubicBezTo>
                  <a:cubicBezTo>
                    <a:pt x="2807465" y="1459734"/>
                    <a:pt x="2924978" y="1443209"/>
                    <a:pt x="2996588" y="1391797"/>
                  </a:cubicBezTo>
                  <a:cubicBezTo>
                    <a:pt x="3068198" y="1340385"/>
                    <a:pt x="3103084" y="1217363"/>
                    <a:pt x="3139807" y="1138409"/>
                  </a:cubicBezTo>
                  <a:cubicBezTo>
                    <a:pt x="3176530" y="1059455"/>
                    <a:pt x="3125118" y="978665"/>
                    <a:pt x="3216925" y="918072"/>
                  </a:cubicBezTo>
                  <a:cubicBezTo>
                    <a:pt x="3308732" y="857479"/>
                    <a:pt x="3573137" y="793213"/>
                    <a:pt x="3690650" y="774852"/>
                  </a:cubicBezTo>
                  <a:cubicBezTo>
                    <a:pt x="3808163" y="756491"/>
                    <a:pt x="3863247" y="798722"/>
                    <a:pt x="3922004" y="807903"/>
                  </a:cubicBezTo>
                  <a:cubicBezTo>
                    <a:pt x="3980761" y="817084"/>
                    <a:pt x="3995450" y="850134"/>
                    <a:pt x="4043190" y="829937"/>
                  </a:cubicBezTo>
                  <a:cubicBezTo>
                    <a:pt x="4090930" y="809740"/>
                    <a:pt x="4175392" y="756491"/>
                    <a:pt x="4208443" y="686718"/>
                  </a:cubicBezTo>
                  <a:cubicBezTo>
                    <a:pt x="4241494" y="616945"/>
                    <a:pt x="4223133" y="514120"/>
                    <a:pt x="4241494" y="411296"/>
                  </a:cubicBezTo>
                  <a:cubicBezTo>
                    <a:pt x="4259856" y="308472"/>
                    <a:pt x="4256183" y="137710"/>
                    <a:pt x="4318612" y="69773"/>
                  </a:cubicBezTo>
                  <a:cubicBezTo>
                    <a:pt x="4381041" y="1836"/>
                    <a:pt x="4485701" y="0"/>
                    <a:pt x="4616067" y="3672"/>
                  </a:cubicBezTo>
                  <a:cubicBezTo>
                    <a:pt x="4746433" y="7344"/>
                    <a:pt x="4968607" y="51412"/>
                    <a:pt x="5100809" y="91807"/>
                  </a:cubicBezTo>
                  <a:cubicBezTo>
                    <a:pt x="5233011" y="132202"/>
                    <a:pt x="5326655" y="229518"/>
                    <a:pt x="5409281" y="246043"/>
                  </a:cubicBezTo>
                  <a:cubicBezTo>
                    <a:pt x="5491907" y="262568"/>
                    <a:pt x="5539648" y="225845"/>
                    <a:pt x="5596568" y="190958"/>
                  </a:cubicBezTo>
                  <a:cubicBezTo>
                    <a:pt x="5653488" y="156071"/>
                    <a:pt x="5670014" y="55083"/>
                    <a:pt x="5750804" y="36722"/>
                  </a:cubicBezTo>
                  <a:cubicBezTo>
                    <a:pt x="5831594" y="18361"/>
                    <a:pt x="6033570" y="14689"/>
                    <a:pt x="6081310" y="80790"/>
                  </a:cubicBezTo>
                  <a:cubicBezTo>
                    <a:pt x="6129050" y="146891"/>
                    <a:pt x="6029898" y="337851"/>
                    <a:pt x="6037243" y="433330"/>
                  </a:cubicBezTo>
                  <a:cubicBezTo>
                    <a:pt x="6044588" y="528809"/>
                    <a:pt x="6075802" y="594911"/>
                    <a:pt x="6125378" y="653667"/>
                  </a:cubicBezTo>
                  <a:cubicBezTo>
                    <a:pt x="6174954" y="712423"/>
                    <a:pt x="6263088" y="773016"/>
                    <a:pt x="6334698" y="785869"/>
                  </a:cubicBezTo>
                  <a:cubicBezTo>
                    <a:pt x="6406308" y="798722"/>
                    <a:pt x="6507296" y="795050"/>
                    <a:pt x="6555036" y="730785"/>
                  </a:cubicBezTo>
                  <a:cubicBezTo>
                    <a:pt x="6602776" y="666520"/>
                    <a:pt x="6624809" y="482905"/>
                    <a:pt x="6621137" y="400279"/>
                  </a:cubicBezTo>
                  <a:cubicBezTo>
                    <a:pt x="6617465" y="317653"/>
                    <a:pt x="6523821" y="288274"/>
                    <a:pt x="6533002" y="235026"/>
                  </a:cubicBezTo>
                  <a:cubicBezTo>
                    <a:pt x="6542183" y="181778"/>
                    <a:pt x="6615628" y="80790"/>
                    <a:pt x="6676221" y="80790"/>
                  </a:cubicBezTo>
                  <a:cubicBezTo>
                    <a:pt x="6736814" y="80790"/>
                    <a:pt x="6837802" y="179942"/>
                    <a:pt x="6896559" y="235026"/>
                  </a:cubicBezTo>
                  <a:cubicBezTo>
                    <a:pt x="6955316" y="290110"/>
                    <a:pt x="6947971" y="383754"/>
                    <a:pt x="7028761" y="411296"/>
                  </a:cubicBezTo>
                  <a:cubicBezTo>
                    <a:pt x="7109551" y="438838"/>
                    <a:pt x="7381301" y="400279"/>
                    <a:pt x="7381301" y="400279"/>
                  </a:cubicBezTo>
                  <a:cubicBezTo>
                    <a:pt x="7511667" y="396607"/>
                    <a:pt x="7675084" y="422313"/>
                    <a:pt x="7810959" y="389262"/>
                  </a:cubicBezTo>
                  <a:cubicBezTo>
                    <a:pt x="7946834" y="356211"/>
                    <a:pt x="8106578" y="258895"/>
                    <a:pt x="8196549" y="201975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8316416" y="3573016"/>
              <a:ext cx="771181" cy="440675"/>
            </a:xfrm>
            <a:custGeom>
              <a:avLst/>
              <a:gdLst>
                <a:gd name="connsiteX0" fmla="*/ 0 w 771181"/>
                <a:gd name="connsiteY0" fmla="*/ 413133 h 440675"/>
                <a:gd name="connsiteX1" fmla="*/ 110169 w 771181"/>
                <a:gd name="connsiteY1" fmla="*/ 336014 h 440675"/>
                <a:gd name="connsiteX2" fmla="*/ 220337 w 771181"/>
                <a:gd name="connsiteY2" fmla="*/ 214829 h 440675"/>
                <a:gd name="connsiteX3" fmla="*/ 429658 w 771181"/>
                <a:gd name="connsiteY3" fmla="*/ 27542 h 440675"/>
                <a:gd name="connsiteX4" fmla="*/ 716097 w 771181"/>
                <a:gd name="connsiteY4" fmla="*/ 380082 h 440675"/>
                <a:gd name="connsiteX5" fmla="*/ 760164 w 771181"/>
                <a:gd name="connsiteY5" fmla="*/ 391099 h 4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181" h="440675">
                  <a:moveTo>
                    <a:pt x="0" y="413133"/>
                  </a:moveTo>
                  <a:cubicBezTo>
                    <a:pt x="36723" y="391099"/>
                    <a:pt x="73446" y="369065"/>
                    <a:pt x="110169" y="336014"/>
                  </a:cubicBezTo>
                  <a:cubicBezTo>
                    <a:pt x="146892" y="302963"/>
                    <a:pt x="167089" y="266241"/>
                    <a:pt x="220337" y="214829"/>
                  </a:cubicBezTo>
                  <a:cubicBezTo>
                    <a:pt x="273585" y="163417"/>
                    <a:pt x="347031" y="0"/>
                    <a:pt x="429658" y="27542"/>
                  </a:cubicBezTo>
                  <a:cubicBezTo>
                    <a:pt x="512285" y="55084"/>
                    <a:pt x="661013" y="319489"/>
                    <a:pt x="716097" y="380082"/>
                  </a:cubicBezTo>
                  <a:cubicBezTo>
                    <a:pt x="771181" y="440675"/>
                    <a:pt x="765672" y="415887"/>
                    <a:pt x="760164" y="391099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9" name="Picture 5" descr="C:\Documents and Settings\VT\Local Settings\Temporary Internet Files\Content.IE5\WXANODQR\MC9002932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501008"/>
            <a:ext cx="396243" cy="360000"/>
          </a:xfrm>
          <a:prstGeom prst="rect">
            <a:avLst/>
          </a:prstGeom>
          <a:noFill/>
        </p:spPr>
      </p:pic>
      <p:sp>
        <p:nvSpPr>
          <p:cNvPr id="12" name="Flèche vers le bas 11"/>
          <p:cNvSpPr/>
          <p:nvPr/>
        </p:nvSpPr>
        <p:spPr>
          <a:xfrm rot="5400000">
            <a:off x="7074024" y="1431032"/>
            <a:ext cx="432048" cy="37079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3" grpId="0"/>
      <p:bldP spid="27" grpId="0"/>
      <p:bldP spid="28" grpId="0"/>
      <p:bldP spid="29" grpId="0"/>
      <p:bldP spid="30" grpId="0"/>
      <p:bldP spid="6" grpId="0" animBg="1"/>
      <p:bldP spid="22" grpId="0"/>
      <p:bldP spid="5" grpId="0" animBg="1"/>
      <p:bldP spid="21" grpId="0"/>
      <p:bldP spid="37" grpId="0"/>
      <p:bldP spid="40" grpId="0"/>
      <p:bldP spid="42" grpId="0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</Words>
  <Application>Microsoft Office PowerPoint</Application>
  <PresentationFormat>Affichage à l'écran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TESSON</dc:creator>
  <cp:lastModifiedBy>TESSON</cp:lastModifiedBy>
  <cp:revision>8</cp:revision>
  <dcterms:created xsi:type="dcterms:W3CDTF">2013-10-31T08:49:26Z</dcterms:created>
  <dcterms:modified xsi:type="dcterms:W3CDTF">2013-11-01T13:46:33Z</dcterms:modified>
</cp:coreProperties>
</file>