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1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C4F63-C699-409C-9539-28F21310923E}" type="datetimeFigureOut">
              <a:rPr lang="fr-FR" smtClean="0"/>
              <a:t>14/02/2014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BD79C-8858-40F1-BB59-FBF0668AF0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4921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C4F63-C699-409C-9539-28F21310923E}" type="datetimeFigureOut">
              <a:rPr lang="fr-FR" smtClean="0"/>
              <a:t>14/02/2014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BD79C-8858-40F1-BB59-FBF0668AF0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6076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C4F63-C699-409C-9539-28F21310923E}" type="datetimeFigureOut">
              <a:rPr lang="fr-FR" smtClean="0"/>
              <a:t>14/02/2014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BD79C-8858-40F1-BB59-FBF0668AF0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4880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C4F63-C699-409C-9539-28F21310923E}" type="datetimeFigureOut">
              <a:rPr lang="fr-FR" smtClean="0"/>
              <a:t>14/02/2014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BD79C-8858-40F1-BB59-FBF0668AF0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5135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C4F63-C699-409C-9539-28F21310923E}" type="datetimeFigureOut">
              <a:rPr lang="fr-FR" smtClean="0"/>
              <a:t>14/02/2014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BD79C-8858-40F1-BB59-FBF0668AF0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3449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C4F63-C699-409C-9539-28F21310923E}" type="datetimeFigureOut">
              <a:rPr lang="fr-FR" smtClean="0"/>
              <a:t>14/02/2014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BD79C-8858-40F1-BB59-FBF0668AF0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9256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C4F63-C699-409C-9539-28F21310923E}" type="datetimeFigureOut">
              <a:rPr lang="fr-FR" smtClean="0"/>
              <a:t>14/02/2014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BD79C-8858-40F1-BB59-FBF0668AF0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3737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C4F63-C699-409C-9539-28F21310923E}" type="datetimeFigureOut">
              <a:rPr lang="fr-FR" smtClean="0"/>
              <a:t>14/02/2014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BD79C-8858-40F1-BB59-FBF0668AF0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7320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C4F63-C699-409C-9539-28F21310923E}" type="datetimeFigureOut">
              <a:rPr lang="fr-FR" smtClean="0"/>
              <a:t>14/02/2014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BD79C-8858-40F1-BB59-FBF0668AF0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7849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C4F63-C699-409C-9539-28F21310923E}" type="datetimeFigureOut">
              <a:rPr lang="fr-FR" smtClean="0"/>
              <a:t>14/02/2014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BD79C-8858-40F1-BB59-FBF0668AF0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2783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C4F63-C699-409C-9539-28F21310923E}" type="datetimeFigureOut">
              <a:rPr lang="fr-FR" smtClean="0"/>
              <a:t>14/02/2014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BD79C-8858-40F1-BB59-FBF0668AF0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2517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7C4F63-C699-409C-9539-28F21310923E}" type="datetimeFigureOut">
              <a:rPr lang="fr-FR" smtClean="0"/>
              <a:t>14/02/2014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BD79C-8858-40F1-BB59-FBF0668AF0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2131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59632" y="116632"/>
            <a:ext cx="6400800" cy="838944"/>
          </a:xfrm>
        </p:spPr>
        <p:txBody>
          <a:bodyPr/>
          <a:lstStyle/>
          <a:p>
            <a:r>
              <a:rPr lang="fr-FR" dirty="0" smtClean="0">
                <a:solidFill>
                  <a:schemeClr val="tx1"/>
                </a:solidFill>
              </a:rPr>
              <a:t>Transport maritime dans le monde.</a:t>
            </a:r>
          </a:p>
          <a:p>
            <a:endParaRPr lang="fr-FR" dirty="0">
              <a:solidFill>
                <a:schemeClr val="tx1"/>
              </a:solidFill>
            </a:endParaRPr>
          </a:p>
        </p:txBody>
      </p:sp>
      <p:pic>
        <p:nvPicPr>
          <p:cNvPr id="5" name="Image 4" descr="C:\Users\TESSSON\Documents\lycée\2013-2014\1ère  Générale L.ES.S\2013-2014\Géo\UE dans la mondialisation\northern range\2010-routes-maritimes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5134"/>
            <a:ext cx="8892480" cy="554461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ZoneTexte 5"/>
          <p:cNvSpPr txBox="1"/>
          <p:nvPr/>
        </p:nvSpPr>
        <p:spPr>
          <a:xfrm>
            <a:off x="6264696" y="3284984"/>
            <a:ext cx="2627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Détroit de Malacca </a:t>
            </a:r>
            <a:endParaRPr lang="fr-FR" b="1" dirty="0"/>
          </a:p>
        </p:txBody>
      </p:sp>
      <p:sp>
        <p:nvSpPr>
          <p:cNvPr id="7" name="Rectangle 6"/>
          <p:cNvSpPr/>
          <p:nvPr/>
        </p:nvSpPr>
        <p:spPr>
          <a:xfrm>
            <a:off x="2795479" y="2132856"/>
            <a:ext cx="20548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/>
              <a:t>Détroit de Gibraltar</a:t>
            </a:r>
            <a:endParaRPr lang="fr-FR" b="1" dirty="0" smtClean="0"/>
          </a:p>
        </p:txBody>
      </p:sp>
      <p:sp>
        <p:nvSpPr>
          <p:cNvPr id="8" name="Rectangle 7"/>
          <p:cNvSpPr/>
          <p:nvPr/>
        </p:nvSpPr>
        <p:spPr>
          <a:xfrm>
            <a:off x="5721846" y="2060848"/>
            <a:ext cx="17304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/>
              <a:t>Détroit d’Ormuz</a:t>
            </a:r>
            <a:endParaRPr lang="fr-FR" b="1" dirty="0" smtClean="0"/>
          </a:p>
        </p:txBody>
      </p:sp>
      <p:sp>
        <p:nvSpPr>
          <p:cNvPr id="9" name="Rectangle 8"/>
          <p:cNvSpPr/>
          <p:nvPr/>
        </p:nvSpPr>
        <p:spPr>
          <a:xfrm>
            <a:off x="2720481" y="1124744"/>
            <a:ext cx="16606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/>
              <a:t>Rail d’Ouessant</a:t>
            </a:r>
            <a:endParaRPr lang="fr-FR" b="1" dirty="0" smtClean="0"/>
          </a:p>
        </p:txBody>
      </p:sp>
      <p:sp>
        <p:nvSpPr>
          <p:cNvPr id="10" name="Rectangle 9"/>
          <p:cNvSpPr/>
          <p:nvPr/>
        </p:nvSpPr>
        <p:spPr>
          <a:xfrm>
            <a:off x="3851920" y="2496958"/>
            <a:ext cx="14682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/>
              <a:t>canal de Suez</a:t>
            </a:r>
            <a:endParaRPr lang="fr-FR" b="1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1351950" y="3140968"/>
            <a:ext cx="18026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/>
              <a:t>canal de Panama</a:t>
            </a:r>
            <a:endParaRPr lang="fr-FR" b="1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4850337" y="1350060"/>
            <a:ext cx="10942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/>
              <a:t>Bosphore</a:t>
            </a:r>
            <a:endParaRPr lang="fr-FR" b="1" dirty="0" smtClean="0"/>
          </a:p>
        </p:txBody>
      </p:sp>
      <p:sp>
        <p:nvSpPr>
          <p:cNvPr id="13" name="Ellipse 12"/>
          <p:cNvSpPr/>
          <p:nvPr/>
        </p:nvSpPr>
        <p:spPr>
          <a:xfrm>
            <a:off x="6667666" y="2866290"/>
            <a:ext cx="424614" cy="459344"/>
          </a:xfrm>
          <a:prstGeom prst="ellipse">
            <a:avLst/>
          </a:prstGeom>
          <a:noFill/>
          <a:ln w="571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5616116" y="2348880"/>
            <a:ext cx="252028" cy="222319"/>
          </a:xfrm>
          <a:prstGeom prst="ellipse">
            <a:avLst/>
          </a:prstGeom>
          <a:noFill/>
          <a:ln w="571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4966258" y="2132856"/>
            <a:ext cx="397830" cy="382930"/>
          </a:xfrm>
          <a:prstGeom prst="ellipse">
            <a:avLst/>
          </a:prstGeom>
          <a:noFill/>
          <a:ln w="571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4850337" y="1769575"/>
            <a:ext cx="300641" cy="274676"/>
          </a:xfrm>
          <a:prstGeom prst="ellipse">
            <a:avLst/>
          </a:prstGeom>
          <a:noFill/>
          <a:ln w="571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4175992" y="1880864"/>
            <a:ext cx="324000" cy="324000"/>
          </a:xfrm>
          <a:prstGeom prst="ellipse">
            <a:avLst/>
          </a:prstGeom>
          <a:noFill/>
          <a:ln w="571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>
            <a:off x="2253287" y="2866290"/>
            <a:ext cx="374497" cy="274678"/>
          </a:xfrm>
          <a:prstGeom prst="ellipse">
            <a:avLst/>
          </a:prstGeom>
          <a:noFill/>
          <a:ln w="571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>
            <a:off x="4190257" y="1412776"/>
            <a:ext cx="381743" cy="369453"/>
          </a:xfrm>
          <a:prstGeom prst="ellipse">
            <a:avLst/>
          </a:prstGeom>
          <a:noFill/>
          <a:ln w="571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9434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23</Words>
  <Application>Microsoft Office PowerPoint</Application>
  <PresentationFormat>Affichage à l'écran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TESSSON VINCENT</dc:creator>
  <cp:lastModifiedBy>TESSSON VINCENT</cp:lastModifiedBy>
  <cp:revision>3</cp:revision>
  <dcterms:created xsi:type="dcterms:W3CDTF">2014-02-14T09:51:39Z</dcterms:created>
  <dcterms:modified xsi:type="dcterms:W3CDTF">2014-02-14T10:05:18Z</dcterms:modified>
</cp:coreProperties>
</file>